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5" r:id="rId2"/>
    <p:sldId id="546" r:id="rId3"/>
    <p:sldId id="547" r:id="rId4"/>
    <p:sldId id="568" r:id="rId5"/>
    <p:sldId id="564" r:id="rId6"/>
    <p:sldId id="565" r:id="rId7"/>
    <p:sldId id="562" r:id="rId8"/>
    <p:sldId id="566" r:id="rId9"/>
    <p:sldId id="567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60" r:id="rId20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162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al Chaudhary" initials="KC" lastIdx="2" clrIdx="0">
    <p:extLst>
      <p:ext uri="{19B8F6BF-5375-455C-9EA6-DF929625EA0E}">
        <p15:presenceInfo xmlns:p15="http://schemas.microsoft.com/office/powerpoint/2012/main" userId="d311c14917aee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653"/>
    <a:srgbClr val="14467C"/>
    <a:srgbClr val="F2EFEC"/>
    <a:srgbClr val="DFDFDF"/>
    <a:srgbClr val="F5F5F5"/>
    <a:srgbClr val="D0BEA4"/>
    <a:srgbClr val="27C367"/>
    <a:srgbClr val="D1BBA2"/>
    <a:srgbClr val="45B652"/>
    <a:srgbClr val="2C9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6357" autoAdjust="0"/>
  </p:normalViewPr>
  <p:slideViewPr>
    <p:cSldViewPr>
      <p:cViewPr varScale="1">
        <p:scale>
          <a:sx n="52" d="100"/>
          <a:sy n="52" d="100"/>
        </p:scale>
        <p:origin x="2400" y="66"/>
      </p:cViewPr>
      <p:guideLst>
        <p:guide orient="horz" pos="3840"/>
        <p:guide pos="1620"/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A0E7-CE0C-4B25-B94C-E429DA5545C2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1291D-A241-4946-B341-6A0AE6B3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810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CA35-3C09-43D8-BE2A-24EAEA0EAD32}" type="datetimeFigureOut">
              <a:rPr lang="en-GB" smtClean="0"/>
              <a:pPr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C770-E9D0-4AFA-A5AE-A77C461E17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362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8568-7E64-4242-B28B-FE961CD0C151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C58A-326B-4E5B-B88F-0C04391EDA36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B51-24E2-4629-9422-492AB988DC7F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8B4B-DBAF-4BC0-AAF4-DF8D87891165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EA9A-EC99-4CEA-98A2-64C88DFF1786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EFB2-5CEA-4A09-8B85-EEC6A14EA17B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0BDA-B687-472E-89DA-52BAC17D76F3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2249-20C7-4713-8D12-C4978E994096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58ED3-83EA-419C-A0FE-E6118D77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34E0-FCCA-4C2D-90A0-AC731068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‹#›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B60CF-9860-439E-A932-202407E57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8769363"/>
            <a:ext cx="800133" cy="2759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F8008-C7FF-4880-9272-3E3978530B22}"/>
              </a:ext>
            </a:extLst>
          </p:cNvPr>
          <p:cNvCxnSpPr/>
          <p:nvPr userDrawn="1"/>
        </p:nvCxnSpPr>
        <p:spPr>
          <a:xfrm>
            <a:off x="0" y="8610600"/>
            <a:ext cx="6858000" cy="0"/>
          </a:xfrm>
          <a:prstGeom prst="line">
            <a:avLst/>
          </a:prstGeom>
          <a:ln>
            <a:solidFill>
              <a:srgbClr val="46B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FA29-4A72-4C29-B1EF-35F27E14AB32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62B-93FB-467B-8497-9299129A8E39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5817-E519-43DD-AC5F-B21AB23177D0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2F76-8586-4EEB-B8F6-A3C022B4A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te.holisollogistics.com/user/view_lob_file/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377D7D-95C8-48F3-880C-C8B3E992762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14467C"/>
          </a:solidFill>
          <a:ln>
            <a:solidFill>
              <a:srgbClr val="144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F92F2-FF4F-4D49-B643-276942BBFA34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8688"/>
            <a:ext cx="6400800" cy="6400800"/>
          </a:xfrm>
          <a:prstGeom prst="rect">
            <a:avLst/>
          </a:prstGeom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1989CB-96E9-45F9-AB15-BE95FB8F379E}"/>
              </a:ext>
            </a:extLst>
          </p:cNvPr>
          <p:cNvGrpSpPr/>
          <p:nvPr/>
        </p:nvGrpSpPr>
        <p:grpSpPr>
          <a:xfrm>
            <a:off x="2358834" y="7333861"/>
            <a:ext cx="4522493" cy="1149220"/>
            <a:chOff x="1486453" y="470045"/>
            <a:chExt cx="5371549" cy="1364975"/>
          </a:xfrm>
        </p:grpSpPr>
        <p:sp>
          <p:nvSpPr>
            <p:cNvPr id="4" name="Flowchart: Manual Input 6">
              <a:extLst>
                <a:ext uri="{FF2B5EF4-FFF2-40B4-BE49-F238E27FC236}">
                  <a16:creationId xmlns:a16="http://schemas.microsoft.com/office/drawing/2014/main" id="{837FF7BC-56CC-4BF5-8E4F-D0F54375FBD7}"/>
                </a:ext>
              </a:extLst>
            </p:cNvPr>
            <p:cNvSpPr/>
            <p:nvPr/>
          </p:nvSpPr>
          <p:spPr>
            <a:xfrm flipH="1">
              <a:off x="1486453" y="470045"/>
              <a:ext cx="5371549" cy="1364975"/>
            </a:xfrm>
            <a:custGeom>
              <a:avLst/>
              <a:gdLst>
                <a:gd name="connsiteX0" fmla="*/ 0 w 4884774"/>
                <a:gd name="connsiteY0" fmla="*/ 0 h 1576715"/>
                <a:gd name="connsiteX1" fmla="*/ 4884774 w 4884774"/>
                <a:gd name="connsiteY1" fmla="*/ 0 h 1576715"/>
                <a:gd name="connsiteX2" fmla="*/ 4884774 w 4884774"/>
                <a:gd name="connsiteY2" fmla="*/ 1576715 h 1576715"/>
                <a:gd name="connsiteX3" fmla="*/ 0 w 4884774"/>
                <a:gd name="connsiteY3" fmla="*/ 1576715 h 1576715"/>
                <a:gd name="connsiteX4" fmla="*/ 0 w 4884774"/>
                <a:gd name="connsiteY4" fmla="*/ 0 h 1576715"/>
                <a:gd name="connsiteX0" fmla="*/ 0 w 4987168"/>
                <a:gd name="connsiteY0" fmla="*/ 0 h 1576715"/>
                <a:gd name="connsiteX1" fmla="*/ 4987168 w 4987168"/>
                <a:gd name="connsiteY1" fmla="*/ 2381 h 1576715"/>
                <a:gd name="connsiteX2" fmla="*/ 4884774 w 4987168"/>
                <a:gd name="connsiteY2" fmla="*/ 1576715 h 1576715"/>
                <a:gd name="connsiteX3" fmla="*/ 0 w 4987168"/>
                <a:gd name="connsiteY3" fmla="*/ 1576715 h 1576715"/>
                <a:gd name="connsiteX4" fmla="*/ 0 w 4987168"/>
                <a:gd name="connsiteY4" fmla="*/ 0 h 1576715"/>
                <a:gd name="connsiteX0" fmla="*/ 0 w 5549143"/>
                <a:gd name="connsiteY0" fmla="*/ 0 h 1576715"/>
                <a:gd name="connsiteX1" fmla="*/ 5549143 w 5549143"/>
                <a:gd name="connsiteY1" fmla="*/ 2381 h 1576715"/>
                <a:gd name="connsiteX2" fmla="*/ 4884774 w 5549143"/>
                <a:gd name="connsiteY2" fmla="*/ 1576715 h 1576715"/>
                <a:gd name="connsiteX3" fmla="*/ 0 w 5549143"/>
                <a:gd name="connsiteY3" fmla="*/ 1576715 h 1576715"/>
                <a:gd name="connsiteX4" fmla="*/ 0 w 5549143"/>
                <a:gd name="connsiteY4" fmla="*/ 0 h 1576715"/>
                <a:gd name="connsiteX0" fmla="*/ 0 w 6120643"/>
                <a:gd name="connsiteY0" fmla="*/ 7144 h 1583859"/>
                <a:gd name="connsiteX1" fmla="*/ 6120643 w 6120643"/>
                <a:gd name="connsiteY1" fmla="*/ 0 h 1583859"/>
                <a:gd name="connsiteX2" fmla="*/ 4884774 w 6120643"/>
                <a:gd name="connsiteY2" fmla="*/ 1583859 h 1583859"/>
                <a:gd name="connsiteX3" fmla="*/ 0 w 6120643"/>
                <a:gd name="connsiteY3" fmla="*/ 1583859 h 1583859"/>
                <a:gd name="connsiteX4" fmla="*/ 0 w 6120643"/>
                <a:gd name="connsiteY4" fmla="*/ 7144 h 158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0643" h="1583859">
                  <a:moveTo>
                    <a:pt x="0" y="7144"/>
                  </a:moveTo>
                  <a:lnTo>
                    <a:pt x="6120643" y="0"/>
                  </a:lnTo>
                  <a:lnTo>
                    <a:pt x="4884774" y="1583859"/>
                  </a:lnTo>
                  <a:lnTo>
                    <a:pt x="0" y="1583859"/>
                  </a:lnTo>
                  <a:lnTo>
                    <a:pt x="0" y="7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854ABA-ED10-4019-B435-8B5749A56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978" y="739511"/>
              <a:ext cx="2394841" cy="826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94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10972800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Do’s &amp; Don’ts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10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520A953-CEA0-4586-B26F-A2C5F6D27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1"/>
          <a:stretch/>
        </p:blipFill>
        <p:spPr>
          <a:xfrm>
            <a:off x="0" y="819212"/>
            <a:ext cx="6858000" cy="78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Do’s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11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3B4CFE-5507-48F5-AEC8-CFB2B2B0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55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Do’s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12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8" name="Picture 2" descr="safe greetings">
            <a:extLst>
              <a:ext uri="{FF2B5EF4-FFF2-40B4-BE49-F238E27FC236}">
                <a16:creationId xmlns:a16="http://schemas.microsoft.com/office/drawing/2014/main" id="{F17F2934-B9DD-460E-A565-B96BBE05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956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C2478-44E3-4E6F-B5D0-F5FA12F7B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011" b="11266"/>
          <a:stretch/>
        </p:blipFill>
        <p:spPr>
          <a:xfrm>
            <a:off x="0" y="4665305"/>
            <a:ext cx="6858000" cy="346205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09D1B0-10FC-4BF2-A458-23243B3B1A78}"/>
              </a:ext>
            </a:extLst>
          </p:cNvPr>
          <p:cNvSpPr txBox="1"/>
          <p:nvPr/>
        </p:nvSpPr>
        <p:spPr>
          <a:xfrm>
            <a:off x="1940766" y="5334000"/>
            <a:ext cx="2045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spc="-15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  Meter</a:t>
            </a:r>
          </a:p>
        </p:txBody>
      </p:sp>
    </p:spTree>
    <p:extLst>
      <p:ext uri="{BB962C8B-B14F-4D97-AF65-F5344CB8AC3E}">
        <p14:creationId xmlns:p14="http://schemas.microsoft.com/office/powerpoint/2010/main" val="304995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Don'ts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13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23B7B1-E933-4203-8D5C-D8E2921D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4366C-AA2D-4180-99FC-9B2C79FBA3F6}"/>
              </a:ext>
            </a:extLst>
          </p:cNvPr>
          <p:cNvSpPr/>
          <p:nvPr/>
        </p:nvSpPr>
        <p:spPr>
          <a:xfrm>
            <a:off x="0" y="820948"/>
            <a:ext cx="6858000" cy="7789466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CAA5C18B-5A90-4615-BD09-4CDDA5A9C005}"/>
              </a:ext>
            </a:extLst>
          </p:cNvPr>
          <p:cNvSpPr/>
          <p:nvPr/>
        </p:nvSpPr>
        <p:spPr>
          <a:xfrm flipV="1">
            <a:off x="0" y="840559"/>
            <a:ext cx="3962400" cy="570074"/>
          </a:xfrm>
          <a:prstGeom prst="round1Rect">
            <a:avLst>
              <a:gd name="adj" fmla="val 50000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Educate Co-workers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14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B6B03E3-5EAA-4D7B-B2C5-0A0DE406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6" y="1714027"/>
            <a:ext cx="4542746" cy="68963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C1A8F7-CB65-48E5-B480-BFA0253E4F9C}"/>
              </a:ext>
            </a:extLst>
          </p:cNvPr>
          <p:cNvSpPr/>
          <p:nvPr/>
        </p:nvSpPr>
        <p:spPr>
          <a:xfrm>
            <a:off x="197498" y="840567"/>
            <a:ext cx="3212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it spreads ?</a:t>
            </a:r>
          </a:p>
        </p:txBody>
      </p:sp>
    </p:spTree>
    <p:extLst>
      <p:ext uri="{BB962C8B-B14F-4D97-AF65-F5344CB8AC3E}">
        <p14:creationId xmlns:p14="http://schemas.microsoft.com/office/powerpoint/2010/main" val="409569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B68BCEC-623F-4291-813C-33F582793135}"/>
              </a:ext>
            </a:extLst>
          </p:cNvPr>
          <p:cNvSpPr/>
          <p:nvPr/>
        </p:nvSpPr>
        <p:spPr>
          <a:xfrm>
            <a:off x="0" y="1747189"/>
            <a:ext cx="5562600" cy="584775"/>
          </a:xfrm>
          <a:prstGeom prst="round1Rect">
            <a:avLst>
              <a:gd name="adj" fmla="val 50000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Educate Co-workers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15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1A8F7-CB65-48E5-B480-BFA0253E4F9C}"/>
              </a:ext>
            </a:extLst>
          </p:cNvPr>
          <p:cNvSpPr/>
          <p:nvPr/>
        </p:nvSpPr>
        <p:spPr>
          <a:xfrm>
            <a:off x="197498" y="1747189"/>
            <a:ext cx="49616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Symptoms </a:t>
            </a:r>
            <a:r>
              <a:rPr lang="en-US" sz="320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of COVID-2019</a:t>
            </a:r>
            <a:endParaRPr lang="en-US" sz="3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984F0B-CEEA-4AC9-B97E-EC9DE771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5234"/>
            <a:ext cx="6858000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7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D0F297-55B3-4028-900E-DF277D6D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6" y="1676399"/>
            <a:ext cx="5112025" cy="6913803"/>
          </a:xfrm>
          <a:prstGeom prst="rect">
            <a:avLst/>
          </a:prstGeom>
        </p:spPr>
      </p:pic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B68BCEC-623F-4291-813C-33F582793135}"/>
              </a:ext>
            </a:extLst>
          </p:cNvPr>
          <p:cNvSpPr/>
          <p:nvPr/>
        </p:nvSpPr>
        <p:spPr>
          <a:xfrm flipV="1">
            <a:off x="0" y="834430"/>
            <a:ext cx="4267200" cy="591716"/>
          </a:xfrm>
          <a:prstGeom prst="round1Rect">
            <a:avLst>
              <a:gd name="adj" fmla="val 50000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Educate Co-workers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16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1A8F7-CB65-48E5-B480-BFA0253E4F9C}"/>
              </a:ext>
            </a:extLst>
          </p:cNvPr>
          <p:cNvSpPr/>
          <p:nvPr/>
        </p:nvSpPr>
        <p:spPr>
          <a:xfrm>
            <a:off x="197498" y="837900"/>
            <a:ext cx="32928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to prevent </a:t>
            </a:r>
            <a:r>
              <a:rPr lang="en-US" sz="320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it?</a:t>
            </a:r>
            <a:endParaRPr lang="en-US" sz="3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3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B68BCEC-623F-4291-813C-33F582793135}"/>
              </a:ext>
            </a:extLst>
          </p:cNvPr>
          <p:cNvSpPr/>
          <p:nvPr/>
        </p:nvSpPr>
        <p:spPr>
          <a:xfrm flipV="1">
            <a:off x="0" y="834430"/>
            <a:ext cx="4419600" cy="591716"/>
          </a:xfrm>
          <a:prstGeom prst="round1Rect">
            <a:avLst>
              <a:gd name="adj" fmla="val 50000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Educate Co-workers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17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1A8F7-CB65-48E5-B480-BFA0253E4F9C}"/>
              </a:ext>
            </a:extLst>
          </p:cNvPr>
          <p:cNvSpPr/>
          <p:nvPr/>
        </p:nvSpPr>
        <p:spPr>
          <a:xfrm>
            <a:off x="197498" y="837900"/>
            <a:ext cx="39709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How to wash hands?</a:t>
            </a:r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D146DC2-6818-49C3-AFB5-BBBD9196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7661"/>
            <a:ext cx="4800532" cy="67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9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5974702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Educate Co-workers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18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472483-789B-496F-BCB0-2D969793C610}"/>
              </a:ext>
            </a:extLst>
          </p:cNvPr>
          <p:cNvSpPr txBox="1">
            <a:spLocks/>
          </p:cNvSpPr>
          <p:nvPr/>
        </p:nvSpPr>
        <p:spPr>
          <a:xfrm>
            <a:off x="327348" y="1397012"/>
            <a:ext cx="6203302" cy="2043918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Show videos available at Insite</a:t>
            </a:r>
          </a:p>
          <a:p>
            <a:r>
              <a:rPr lang="en-IN" sz="2000" dirty="0">
                <a:hlinkClick r:id="rId2"/>
              </a:rPr>
              <a:t>https://insite.holisollogistics.com/user/view_lob_file/7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1524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356CB6-448B-4025-90EF-043E34A29AE9}"/>
              </a:ext>
            </a:extLst>
          </p:cNvPr>
          <p:cNvSpPr/>
          <p:nvPr/>
        </p:nvSpPr>
        <p:spPr>
          <a:xfrm>
            <a:off x="0" y="0"/>
            <a:ext cx="6858000" cy="8591552"/>
          </a:xfrm>
          <a:prstGeom prst="rect">
            <a:avLst/>
          </a:prstGeom>
          <a:solidFill>
            <a:srgbClr val="14467C"/>
          </a:solidFill>
          <a:ln>
            <a:solidFill>
              <a:srgbClr val="144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F92F2-FF4F-4D49-B643-276942BBFA34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43607"/>
            <a:ext cx="5715000" cy="5715000"/>
          </a:xfrm>
          <a:prstGeom prst="rect">
            <a:avLst/>
          </a:prstGeom>
          <a:effectLst/>
        </p:spPr>
      </p:pic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E9685BD9-E90E-4DC1-9247-97B7F4A2EBAD}"/>
              </a:ext>
            </a:extLst>
          </p:cNvPr>
          <p:cNvSpPr/>
          <p:nvPr/>
        </p:nvSpPr>
        <p:spPr>
          <a:xfrm flipH="1" flipV="1">
            <a:off x="2209800" y="552448"/>
            <a:ext cx="4648200" cy="1200152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9D062-D389-4946-85C3-868CFA645E7A}"/>
              </a:ext>
            </a:extLst>
          </p:cNvPr>
          <p:cNvSpPr/>
          <p:nvPr/>
        </p:nvSpPr>
        <p:spPr>
          <a:xfrm>
            <a:off x="1143000" y="652907"/>
            <a:ext cx="5506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3200" b="1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PROTECT YOURSELF</a:t>
            </a:r>
          </a:p>
          <a:p>
            <a:pPr algn="r"/>
            <a:r>
              <a:rPr lang="en-IN" sz="3200" b="1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PROTECT OTHERS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984E797-72CB-4C23-BFB8-3CE2AAD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F6AD39E-FFD4-48AA-BE38-B4FE6386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19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2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F72713-DD38-4A5A-A294-E42D305B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0D0AC3-D0F6-4A93-A4F4-62551E8F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50586-044E-47ED-AB40-3760DFAE3B44}"/>
              </a:ext>
            </a:extLst>
          </p:cNvPr>
          <p:cNvSpPr txBox="1">
            <a:spLocks/>
          </p:cNvSpPr>
          <p:nvPr/>
        </p:nvSpPr>
        <p:spPr>
          <a:xfrm>
            <a:off x="0" y="3048000"/>
            <a:ext cx="68580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dirty="0">
                <a:latin typeface="Arial" panose="020B0604020202020204" pitchFamily="34" charset="0"/>
                <a:cs typeface="Arial" panose="020B0604020202020204" pitchFamily="34" charset="0"/>
              </a:rPr>
              <a:t>Warehouse &amp; Last Mile SOP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6C0D52-D75E-4251-84B8-64250D3E30C8}"/>
              </a:ext>
            </a:extLst>
          </p:cNvPr>
          <p:cNvSpPr txBox="1">
            <a:spLocks/>
          </p:cNvSpPr>
          <p:nvPr/>
        </p:nvSpPr>
        <p:spPr>
          <a:xfrm>
            <a:off x="0" y="3749421"/>
            <a:ext cx="6858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1219139" rtl="0" eaLnBrk="1" latinLnBrk="0" hangingPunct="1">
              <a:spcBef>
                <a:spcPct val="0"/>
              </a:spcBef>
              <a:buNone/>
              <a:defRPr sz="3733" kern="1200">
                <a:solidFill>
                  <a:srgbClr val="39B54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solidFill>
                  <a:srgbClr val="14467C"/>
                </a:solidFill>
              </a:rPr>
              <a:t>COVID-2019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42FE4E-F265-4E31-8110-52880BFB9BA7}"/>
              </a:ext>
            </a:extLst>
          </p:cNvPr>
          <p:cNvCxnSpPr/>
          <p:nvPr/>
        </p:nvCxnSpPr>
        <p:spPr>
          <a:xfrm>
            <a:off x="2933700" y="4419600"/>
            <a:ext cx="1066800" cy="0"/>
          </a:xfrm>
          <a:prstGeom prst="line">
            <a:avLst/>
          </a:prstGeom>
          <a:ln w="57150">
            <a:solidFill>
              <a:srgbClr val="46B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10972800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dirty="0">
                <a:solidFill>
                  <a:srgbClr val="46B6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Site Hygiene Guidelines</a:t>
            </a:r>
          </a:p>
        </p:txBody>
      </p:sp>
      <p:pic>
        <p:nvPicPr>
          <p:cNvPr id="4" name="Google Shape;146;p23">
            <a:extLst>
              <a:ext uri="{FF2B5EF4-FFF2-40B4-BE49-F238E27FC236}">
                <a16:creationId xmlns:a16="http://schemas.microsoft.com/office/drawing/2014/main" id="{C9B4AC62-0331-4384-B924-26885BEA46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19937"/>
            <a:ext cx="6858000" cy="3791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623CE-0A94-433F-BB7A-588625A70BD2}"/>
              </a:ext>
            </a:extLst>
          </p:cNvPr>
          <p:cNvSpPr txBox="1"/>
          <p:nvPr/>
        </p:nvSpPr>
        <p:spPr>
          <a:xfrm>
            <a:off x="197498" y="1069910"/>
            <a:ext cx="63246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Ensure availability of following : 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liquid soap bottles only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Sanitizers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Disinfectants for cleaning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Masks (spare quantities for backup)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Paper Tissues 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Clean drinking water</a:t>
            </a:r>
          </a:p>
          <a:p>
            <a:pPr marL="685800" lvl="1" indent="-342900">
              <a:lnSpc>
                <a:spcPct val="125000"/>
              </a:lnSpc>
              <a:buFont typeface="+mj-lt"/>
              <a:buAutoNum type="arabicPeriod"/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Vitamin C enriched fruits such as Oranges</a:t>
            </a:r>
          </a:p>
          <a:p>
            <a:pPr lvl="1"/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IN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11FC8-42AD-4425-B840-33F9400E43A7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1551A0-8661-4406-A983-26E7AB5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34723-FE15-462A-BFC1-20A7E148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7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6397F5C-2D0E-42EE-A819-57A8AD466936}"/>
              </a:ext>
            </a:extLst>
          </p:cNvPr>
          <p:cNvSpPr/>
          <p:nvPr/>
        </p:nvSpPr>
        <p:spPr>
          <a:xfrm>
            <a:off x="-152400" y="1295879"/>
            <a:ext cx="6786062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10972800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Guidelines for Site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044B1-FE3B-4701-8BA0-52B67914160A}"/>
              </a:ext>
            </a:extLst>
          </p:cNvPr>
          <p:cNvSpPr/>
          <p:nvPr/>
        </p:nvSpPr>
        <p:spPr>
          <a:xfrm>
            <a:off x="-152400" y="1298510"/>
            <a:ext cx="1104900" cy="68580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75142D-AB14-4BC4-81BE-787C847AD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" y="1386114"/>
            <a:ext cx="510073" cy="510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70B189-BCFB-474E-8B04-6A281C6F49A0}"/>
              </a:ext>
            </a:extLst>
          </p:cNvPr>
          <p:cNvSpPr txBox="1"/>
          <p:nvPr/>
        </p:nvSpPr>
        <p:spPr>
          <a:xfrm>
            <a:off x="1097902" y="1432375"/>
            <a:ext cx="6324600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pPr>
              <a:lnSpc>
                <a:spcPct val="125000"/>
              </a:lnSpc>
            </a:pPr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disinfectants to clean all the surfaces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78561-474C-4FA7-BA8D-DEBC804F7D20}"/>
              </a:ext>
            </a:extLst>
          </p:cNvPr>
          <p:cNvSpPr txBox="1"/>
          <p:nvPr/>
        </p:nvSpPr>
        <p:spPr>
          <a:xfrm>
            <a:off x="1154773" y="6133613"/>
            <a:ext cx="47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WHO posters must be implemented Prominently displayed  at the 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8D276D-1C92-4056-B429-3A354EE66108}"/>
              </a:ext>
            </a:extLst>
          </p:cNvPr>
          <p:cNvGrpSpPr/>
          <p:nvPr/>
        </p:nvGrpSpPr>
        <p:grpSpPr>
          <a:xfrm>
            <a:off x="-160263" y="5319340"/>
            <a:ext cx="6836937" cy="689010"/>
            <a:chOff x="-7755547" y="5092789"/>
            <a:chExt cx="6836937" cy="68901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3DB0C34-AC48-42B6-8E38-3D2DBC71EEDD}"/>
                </a:ext>
              </a:extLst>
            </p:cNvPr>
            <p:cNvSpPr/>
            <p:nvPr/>
          </p:nvSpPr>
          <p:spPr>
            <a:xfrm>
              <a:off x="-7704672" y="5095999"/>
              <a:ext cx="6786062" cy="685800"/>
            </a:xfrm>
            <a:prstGeom prst="roundRect">
              <a:avLst/>
            </a:prstGeom>
            <a:solidFill>
              <a:srgbClr val="144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BDAC9B-5CE6-4354-8834-5F3647254858}"/>
                </a:ext>
              </a:extLst>
            </p:cNvPr>
            <p:cNvSpPr txBox="1"/>
            <p:nvPr/>
          </p:nvSpPr>
          <p:spPr>
            <a:xfrm>
              <a:off x="-6454370" y="5122223"/>
              <a:ext cx="4769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2pPr marL="685800" lvl="1" indent="-342900">
                <a:lnSpc>
                  <a:spcPct val="125000"/>
                </a:lnSpc>
                <a:buFont typeface="+mj-lt"/>
                <a:buAutoNum type="arabicPeriod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Droid Sans" panose="020B0606030804020204" pitchFamily="34" charset="0"/>
                  <a:cs typeface="Arial" panose="020B0604020202020204" pitchFamily="34" charset="0"/>
                </a:defRPr>
              </a:lvl2pPr>
            </a:lstStyle>
            <a:p>
              <a:r>
                <a:rPr lang="en-IN" sz="16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Sanitation &amp; housekeeping in the facility after every 2 hours and before new shift starts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64112C-4652-43CC-8430-7A74D9DF2600}"/>
                </a:ext>
              </a:extLst>
            </p:cNvPr>
            <p:cNvSpPr/>
            <p:nvPr/>
          </p:nvSpPr>
          <p:spPr>
            <a:xfrm>
              <a:off x="-7755547" y="5092789"/>
              <a:ext cx="1104900" cy="689009"/>
            </a:xfrm>
            <a:prstGeom prst="roundRect">
              <a:avLst/>
            </a:prstGeom>
            <a:solidFill>
              <a:srgbClr val="46B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70CAC3-D23F-4EC7-BC25-5CBCB0EEAD42}"/>
                </a:ext>
              </a:extLst>
            </p:cNvPr>
            <p:cNvGrpSpPr/>
            <p:nvPr/>
          </p:nvGrpSpPr>
          <p:grpSpPr>
            <a:xfrm>
              <a:off x="-7292570" y="5186453"/>
              <a:ext cx="445645" cy="433645"/>
              <a:chOff x="259702" y="2212635"/>
              <a:chExt cx="445645" cy="433645"/>
            </a:xfrm>
          </p:grpSpPr>
          <p:grpSp>
            <p:nvGrpSpPr>
              <p:cNvPr id="25" name="Google Shape;4962;p66">
                <a:extLst>
                  <a:ext uri="{FF2B5EF4-FFF2-40B4-BE49-F238E27FC236}">
                    <a16:creationId xmlns:a16="http://schemas.microsoft.com/office/drawing/2014/main" id="{C0921916-7673-4916-AC27-81B32C6A3448}"/>
                  </a:ext>
                </a:extLst>
              </p:cNvPr>
              <p:cNvGrpSpPr/>
              <p:nvPr/>
            </p:nvGrpSpPr>
            <p:grpSpPr>
              <a:xfrm>
                <a:off x="259702" y="2212635"/>
                <a:ext cx="426098" cy="433645"/>
                <a:chOff x="-65144125" y="4094450"/>
                <a:chExt cx="311900" cy="317425"/>
              </a:xfrm>
              <a:solidFill>
                <a:schemeClr val="bg1"/>
              </a:solidFill>
            </p:grpSpPr>
            <p:sp>
              <p:nvSpPr>
                <p:cNvPr id="26" name="Google Shape;4964;p66">
                  <a:extLst>
                    <a:ext uri="{FF2B5EF4-FFF2-40B4-BE49-F238E27FC236}">
                      <a16:creationId xmlns:a16="http://schemas.microsoft.com/office/drawing/2014/main" id="{478BD15E-BFF9-4BD0-A0E5-F0E1DF33E30B}"/>
                    </a:ext>
                  </a:extLst>
                </p:cNvPr>
                <p:cNvSpPr/>
                <p:nvPr/>
              </p:nvSpPr>
              <p:spPr>
                <a:xfrm>
                  <a:off x="-65039375" y="4094450"/>
                  <a:ext cx="10477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88" extrusionOk="0">
                      <a:moveTo>
                        <a:pt x="473" y="0"/>
                      </a:moveTo>
                      <a:cubicBezTo>
                        <a:pt x="252" y="0"/>
                        <a:pt x="32" y="221"/>
                        <a:pt x="32" y="410"/>
                      </a:cubicBezTo>
                      <a:cubicBezTo>
                        <a:pt x="0" y="599"/>
                        <a:pt x="158" y="756"/>
                        <a:pt x="347" y="788"/>
                      </a:cubicBezTo>
                      <a:lnTo>
                        <a:pt x="3813" y="788"/>
                      </a:lnTo>
                      <a:cubicBezTo>
                        <a:pt x="4033" y="756"/>
                        <a:pt x="4191" y="599"/>
                        <a:pt x="4191" y="410"/>
                      </a:cubicBezTo>
                      <a:cubicBezTo>
                        <a:pt x="4191" y="158"/>
                        <a:pt x="3970" y="0"/>
                        <a:pt x="37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roid Sans" panose="020B0606030804020204" pitchFamily="34" charset="0"/>
                    <a:ea typeface="Droid Sans" panose="020B0606030804020204" pitchFamily="34" charset="0"/>
                    <a:cs typeface="Droid Sans" panose="020B0606030804020204" pitchFamily="34" charset="0"/>
                  </a:endParaRPr>
                </a:p>
              </p:txBody>
            </p:sp>
            <p:sp>
              <p:nvSpPr>
                <p:cNvPr id="27" name="Google Shape;4965;p66">
                  <a:extLst>
                    <a:ext uri="{FF2B5EF4-FFF2-40B4-BE49-F238E27FC236}">
                      <a16:creationId xmlns:a16="http://schemas.microsoft.com/office/drawing/2014/main" id="{8C44E1AA-2CDC-4475-8F09-6E5B3ED6D680}"/>
                    </a:ext>
                  </a:extLst>
                </p:cNvPr>
                <p:cNvSpPr/>
                <p:nvPr/>
              </p:nvSpPr>
              <p:spPr>
                <a:xfrm>
                  <a:off x="-65144125" y="4121025"/>
                  <a:ext cx="311900" cy="29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6" h="11634" extrusionOk="0">
                      <a:moveTo>
                        <a:pt x="6321" y="1678"/>
                      </a:moveTo>
                      <a:cubicBezTo>
                        <a:pt x="7437" y="1678"/>
                        <a:pt x="8570" y="2088"/>
                        <a:pt x="9483" y="3001"/>
                      </a:cubicBezTo>
                      <a:cubicBezTo>
                        <a:pt x="10334" y="3884"/>
                        <a:pt x="10806" y="5018"/>
                        <a:pt x="10806" y="6246"/>
                      </a:cubicBezTo>
                      <a:cubicBezTo>
                        <a:pt x="10806" y="8767"/>
                        <a:pt x="8759" y="10815"/>
                        <a:pt x="6238" y="10815"/>
                      </a:cubicBezTo>
                      <a:cubicBezTo>
                        <a:pt x="3718" y="10815"/>
                        <a:pt x="1702" y="8767"/>
                        <a:pt x="1702" y="6246"/>
                      </a:cubicBezTo>
                      <a:cubicBezTo>
                        <a:pt x="1702" y="3492"/>
                        <a:pt x="3974" y="1678"/>
                        <a:pt x="6321" y="1678"/>
                      </a:cubicBezTo>
                      <a:close/>
                      <a:moveTo>
                        <a:pt x="1367" y="1"/>
                      </a:moveTo>
                      <a:cubicBezTo>
                        <a:pt x="1048" y="1"/>
                        <a:pt x="725" y="119"/>
                        <a:pt x="473" y="355"/>
                      </a:cubicBezTo>
                      <a:cubicBezTo>
                        <a:pt x="0" y="828"/>
                        <a:pt x="0" y="1615"/>
                        <a:pt x="473" y="2119"/>
                      </a:cubicBezTo>
                      <a:cubicBezTo>
                        <a:pt x="696" y="2363"/>
                        <a:pt x="997" y="2488"/>
                        <a:pt x="1327" y="2488"/>
                      </a:cubicBezTo>
                      <a:cubicBezTo>
                        <a:pt x="1509" y="2488"/>
                        <a:pt x="1700" y="2450"/>
                        <a:pt x="1891" y="2371"/>
                      </a:cubicBezTo>
                      <a:lnTo>
                        <a:pt x="2237" y="2718"/>
                      </a:lnTo>
                      <a:cubicBezTo>
                        <a:pt x="1386" y="3695"/>
                        <a:pt x="914" y="4923"/>
                        <a:pt x="914" y="6215"/>
                      </a:cubicBezTo>
                      <a:cubicBezTo>
                        <a:pt x="914" y="9176"/>
                        <a:pt x="3340" y="11634"/>
                        <a:pt x="6301" y="11634"/>
                      </a:cubicBezTo>
                      <a:cubicBezTo>
                        <a:pt x="9231" y="11634"/>
                        <a:pt x="11689" y="9208"/>
                        <a:pt x="11689" y="6215"/>
                      </a:cubicBezTo>
                      <a:cubicBezTo>
                        <a:pt x="11689" y="4923"/>
                        <a:pt x="11216" y="3695"/>
                        <a:pt x="10365" y="2718"/>
                      </a:cubicBezTo>
                      <a:lnTo>
                        <a:pt x="10743" y="2371"/>
                      </a:lnTo>
                      <a:cubicBezTo>
                        <a:pt x="10901" y="2466"/>
                        <a:pt x="11059" y="2497"/>
                        <a:pt x="11248" y="2497"/>
                      </a:cubicBezTo>
                      <a:cubicBezTo>
                        <a:pt x="11909" y="2497"/>
                        <a:pt x="12476" y="1930"/>
                        <a:pt x="12476" y="1269"/>
                      </a:cubicBezTo>
                      <a:cubicBezTo>
                        <a:pt x="12476" y="607"/>
                        <a:pt x="11909" y="8"/>
                        <a:pt x="11248" y="8"/>
                      </a:cubicBezTo>
                      <a:cubicBezTo>
                        <a:pt x="10586" y="8"/>
                        <a:pt x="10019" y="544"/>
                        <a:pt x="10019" y="1269"/>
                      </a:cubicBezTo>
                      <a:cubicBezTo>
                        <a:pt x="10019" y="1458"/>
                        <a:pt x="10050" y="1615"/>
                        <a:pt x="10145" y="1773"/>
                      </a:cubicBezTo>
                      <a:lnTo>
                        <a:pt x="9798" y="2119"/>
                      </a:lnTo>
                      <a:cubicBezTo>
                        <a:pt x="9137" y="1584"/>
                        <a:pt x="8381" y="1206"/>
                        <a:pt x="7561" y="985"/>
                      </a:cubicBezTo>
                      <a:lnTo>
                        <a:pt x="7561" y="544"/>
                      </a:lnTo>
                      <a:lnTo>
                        <a:pt x="5073" y="544"/>
                      </a:lnTo>
                      <a:lnTo>
                        <a:pt x="5073" y="985"/>
                      </a:lnTo>
                      <a:cubicBezTo>
                        <a:pt x="4222" y="1206"/>
                        <a:pt x="3434" y="1584"/>
                        <a:pt x="2836" y="2119"/>
                      </a:cubicBezTo>
                      <a:lnTo>
                        <a:pt x="2458" y="1773"/>
                      </a:lnTo>
                      <a:cubicBezTo>
                        <a:pt x="2710" y="1269"/>
                        <a:pt x="2584" y="733"/>
                        <a:pt x="2237" y="355"/>
                      </a:cubicBezTo>
                      <a:cubicBezTo>
                        <a:pt x="2001" y="119"/>
                        <a:pt x="1686" y="1"/>
                        <a:pt x="13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roid Sans" panose="020B0606030804020204" pitchFamily="34" charset="0"/>
                    <a:ea typeface="Droid Sans" panose="020B0606030804020204" pitchFamily="34" charset="0"/>
                    <a:cs typeface="Droid Sans" panose="020B0606030804020204" pitchFamily="34" charset="0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BC72A8-2282-4DCA-89DA-322A9577C35F}"/>
                  </a:ext>
                </a:extLst>
              </p:cNvPr>
              <p:cNvSpPr txBox="1"/>
              <p:nvPr/>
            </p:nvSpPr>
            <p:spPr>
              <a:xfrm>
                <a:off x="272215" y="2325313"/>
                <a:ext cx="433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>
                    <a:solidFill>
                      <a:schemeClr val="bg1"/>
                    </a:solidFill>
                    <a:latin typeface="Droid Sans" panose="020B0606030804020204" pitchFamily="34" charset="0"/>
                    <a:ea typeface="Droid Sans" panose="020B0606030804020204" pitchFamily="34" charset="0"/>
                    <a:cs typeface="Droid Sans" panose="020B0606030804020204" pitchFamily="34" charset="0"/>
                  </a:rPr>
                  <a:t>2hr</a:t>
                </a:r>
                <a:endParaRPr lang="en-IN" sz="12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0EB973-8924-4449-8E39-609F306EE327}"/>
              </a:ext>
            </a:extLst>
          </p:cNvPr>
          <p:cNvGrpSpPr/>
          <p:nvPr/>
        </p:nvGrpSpPr>
        <p:grpSpPr>
          <a:xfrm>
            <a:off x="-170672" y="3690782"/>
            <a:ext cx="6824162" cy="690580"/>
            <a:chOff x="-170672" y="3653982"/>
            <a:chExt cx="6824162" cy="69058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5F1F7C3-810A-4678-94BF-9BBD877164AC}"/>
                </a:ext>
              </a:extLst>
            </p:cNvPr>
            <p:cNvSpPr/>
            <p:nvPr/>
          </p:nvSpPr>
          <p:spPr>
            <a:xfrm>
              <a:off x="-170672" y="3653982"/>
              <a:ext cx="6824162" cy="685800"/>
            </a:xfrm>
            <a:prstGeom prst="roundRect">
              <a:avLst/>
            </a:prstGeom>
            <a:solidFill>
              <a:srgbClr val="144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3BD37E-314A-477A-81E7-844FA9BBFABE}"/>
                </a:ext>
              </a:extLst>
            </p:cNvPr>
            <p:cNvSpPr txBox="1"/>
            <p:nvPr/>
          </p:nvSpPr>
          <p:spPr>
            <a:xfrm>
              <a:off x="1090483" y="3702597"/>
              <a:ext cx="4540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685800" lvl="1" indent="-342900">
                <a:lnSpc>
                  <a:spcPct val="125000"/>
                </a:lnSpc>
                <a:buFont typeface="+mj-lt"/>
                <a:buAutoNum type="arabicPeriod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Droid Sans" panose="020B0606030804020204" pitchFamily="34" charset="0"/>
                  <a:cs typeface="Arial" panose="020B0604020202020204" pitchFamily="34" charset="0"/>
                </a:defRPr>
              </a:lvl2pPr>
            </a:lstStyle>
            <a:p>
              <a:r>
                <a:rPr lang="en-IN" sz="16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Washbasin and washroom must be kept clean to avoid any infection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76E79A2-8BFD-4774-9B88-C2C8799C005F}"/>
                </a:ext>
              </a:extLst>
            </p:cNvPr>
            <p:cNvSpPr/>
            <p:nvPr/>
          </p:nvSpPr>
          <p:spPr>
            <a:xfrm>
              <a:off x="-159819" y="3658762"/>
              <a:ext cx="1104900" cy="685800"/>
            </a:xfrm>
            <a:prstGeom prst="roundRect">
              <a:avLst/>
            </a:prstGeom>
            <a:solidFill>
              <a:srgbClr val="46B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6330CAE1-8957-41E6-9500-16BA2778B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0" y="3748750"/>
              <a:ext cx="505823" cy="505823"/>
            </a:xfrm>
            <a:prstGeom prst="rect">
              <a:avLst/>
            </a:prstGeom>
          </p:spPr>
        </p:pic>
        <p:sp>
          <p:nvSpPr>
            <p:cNvPr id="39" name="Plus Sign 38">
              <a:extLst>
                <a:ext uri="{FF2B5EF4-FFF2-40B4-BE49-F238E27FC236}">
                  <a16:creationId xmlns:a16="http://schemas.microsoft.com/office/drawing/2014/main" id="{BEBFEFDC-6965-4D28-89F7-8008F7D1C4EC}"/>
                </a:ext>
              </a:extLst>
            </p:cNvPr>
            <p:cNvSpPr/>
            <p:nvPr/>
          </p:nvSpPr>
          <p:spPr>
            <a:xfrm>
              <a:off x="620259" y="3843528"/>
              <a:ext cx="91217" cy="91217"/>
            </a:xfrm>
            <a:prstGeom prst="mathPlus">
              <a:avLst>
                <a:gd name="adj1" fmla="val 14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  <p:sp>
          <p:nvSpPr>
            <p:cNvPr id="40" name="Plus Sign 39">
              <a:extLst>
                <a:ext uri="{FF2B5EF4-FFF2-40B4-BE49-F238E27FC236}">
                  <a16:creationId xmlns:a16="http://schemas.microsoft.com/office/drawing/2014/main" id="{A6E618FB-7882-4723-A042-EF9933E1C391}"/>
                </a:ext>
              </a:extLst>
            </p:cNvPr>
            <p:cNvSpPr/>
            <p:nvPr/>
          </p:nvSpPr>
          <p:spPr>
            <a:xfrm>
              <a:off x="178100" y="3776391"/>
              <a:ext cx="91217" cy="91217"/>
            </a:xfrm>
            <a:prstGeom prst="mathPlus">
              <a:avLst>
                <a:gd name="adj1" fmla="val 14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AFDE8096-58FE-4C52-A65B-8EB1EC45AD14}"/>
                </a:ext>
              </a:extLst>
            </p:cNvPr>
            <p:cNvSpPr/>
            <p:nvPr/>
          </p:nvSpPr>
          <p:spPr>
            <a:xfrm>
              <a:off x="182466" y="4023337"/>
              <a:ext cx="91217" cy="91217"/>
            </a:xfrm>
            <a:prstGeom prst="mathPlus">
              <a:avLst>
                <a:gd name="adj1" fmla="val 14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5963977-1F76-410A-ABCE-CC7AA6D42436}"/>
              </a:ext>
            </a:extLst>
          </p:cNvPr>
          <p:cNvGrpSpPr/>
          <p:nvPr/>
        </p:nvGrpSpPr>
        <p:grpSpPr>
          <a:xfrm>
            <a:off x="-152875" y="6915866"/>
            <a:ext cx="6868756" cy="685800"/>
            <a:chOff x="-152875" y="6867381"/>
            <a:chExt cx="6868756" cy="6858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C54A4424-8599-4FDB-ABB7-BAA67175F963}"/>
                </a:ext>
              </a:extLst>
            </p:cNvPr>
            <p:cNvSpPr/>
            <p:nvPr/>
          </p:nvSpPr>
          <p:spPr>
            <a:xfrm>
              <a:off x="-70181" y="6867381"/>
              <a:ext cx="6786062" cy="685800"/>
            </a:xfrm>
            <a:prstGeom prst="roundRect">
              <a:avLst/>
            </a:prstGeom>
            <a:solidFill>
              <a:srgbClr val="144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A79EE9E-8654-474C-948B-F3B959ADD41F}"/>
                </a:ext>
              </a:extLst>
            </p:cNvPr>
            <p:cNvSpPr/>
            <p:nvPr/>
          </p:nvSpPr>
          <p:spPr>
            <a:xfrm>
              <a:off x="-152875" y="6867381"/>
              <a:ext cx="1104900" cy="685800"/>
            </a:xfrm>
            <a:prstGeom prst="roundRect">
              <a:avLst/>
            </a:prstGeom>
            <a:solidFill>
              <a:srgbClr val="46B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CA0EDD-C82F-46CD-A484-410685A2FE7B}"/>
                </a:ext>
              </a:extLst>
            </p:cNvPr>
            <p:cNvSpPr txBox="1"/>
            <p:nvPr/>
          </p:nvSpPr>
          <p:spPr>
            <a:xfrm>
              <a:off x="1154773" y="6946966"/>
              <a:ext cx="4159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685800" lvl="1" indent="-342900">
                <a:lnSpc>
                  <a:spcPct val="125000"/>
                </a:lnSpc>
                <a:buFont typeface="+mj-lt"/>
                <a:buAutoNum type="arabicPeriod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Droid Sans" panose="020B0606030804020204" pitchFamily="34" charset="0"/>
                  <a:cs typeface="Arial" panose="020B0604020202020204" pitchFamily="34" charset="0"/>
                </a:defRPr>
              </a:lvl2pPr>
            </a:lstStyle>
            <a:p>
              <a:r>
                <a:rPr lang="en-IN" sz="16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Daily 10 minutes drill to explain do’s and don’ts to all co-workers</a:t>
              </a:r>
            </a:p>
          </p:txBody>
        </p:sp>
        <p:sp>
          <p:nvSpPr>
            <p:cNvPr id="47" name="Google Shape;4441;p65">
              <a:extLst>
                <a:ext uri="{FF2B5EF4-FFF2-40B4-BE49-F238E27FC236}">
                  <a16:creationId xmlns:a16="http://schemas.microsoft.com/office/drawing/2014/main" id="{C95FE255-67DF-43F2-9A01-0AED843160DB}"/>
                </a:ext>
              </a:extLst>
            </p:cNvPr>
            <p:cNvSpPr/>
            <p:nvPr/>
          </p:nvSpPr>
          <p:spPr>
            <a:xfrm>
              <a:off x="178100" y="7079166"/>
              <a:ext cx="299238" cy="29923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4445;p65">
              <a:extLst>
                <a:ext uri="{FF2B5EF4-FFF2-40B4-BE49-F238E27FC236}">
                  <a16:creationId xmlns:a16="http://schemas.microsoft.com/office/drawing/2014/main" id="{E6B54E76-516A-425E-B4D3-D0D3D985BB55}"/>
                </a:ext>
              </a:extLst>
            </p:cNvPr>
            <p:cNvSpPr/>
            <p:nvPr/>
          </p:nvSpPr>
          <p:spPr>
            <a:xfrm>
              <a:off x="507319" y="7080397"/>
              <a:ext cx="299238" cy="29923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8269F8-FDDD-4429-96FB-98504A7BCB08}"/>
              </a:ext>
            </a:extLst>
          </p:cNvPr>
          <p:cNvGrpSpPr/>
          <p:nvPr/>
        </p:nvGrpSpPr>
        <p:grpSpPr>
          <a:xfrm>
            <a:off x="-110458" y="7722226"/>
            <a:ext cx="6824162" cy="696769"/>
            <a:chOff x="-110458" y="7693339"/>
            <a:chExt cx="6824162" cy="696769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6FD7428-3E7E-422E-8C5D-F7D1D6C037F1}"/>
                </a:ext>
              </a:extLst>
            </p:cNvPr>
            <p:cNvSpPr/>
            <p:nvPr/>
          </p:nvSpPr>
          <p:spPr>
            <a:xfrm>
              <a:off x="-110458" y="7693339"/>
              <a:ext cx="6824162" cy="685800"/>
            </a:xfrm>
            <a:prstGeom prst="roundRect">
              <a:avLst/>
            </a:prstGeom>
            <a:solidFill>
              <a:srgbClr val="144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08AB566-A013-4047-8DE1-49B0B9CD1327}"/>
                </a:ext>
              </a:extLst>
            </p:cNvPr>
            <p:cNvSpPr/>
            <p:nvPr/>
          </p:nvSpPr>
          <p:spPr>
            <a:xfrm>
              <a:off x="-95529" y="7704308"/>
              <a:ext cx="1104900" cy="685800"/>
            </a:xfrm>
            <a:prstGeom prst="roundRect">
              <a:avLst/>
            </a:prstGeom>
            <a:solidFill>
              <a:srgbClr val="46B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A72F09-887C-44CD-8A90-7474943356A6}"/>
                </a:ext>
              </a:extLst>
            </p:cNvPr>
            <p:cNvSpPr txBox="1"/>
            <p:nvPr/>
          </p:nvSpPr>
          <p:spPr>
            <a:xfrm>
              <a:off x="1154773" y="7777398"/>
              <a:ext cx="4769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685800" lvl="1" indent="-342900">
                <a:lnSpc>
                  <a:spcPct val="125000"/>
                </a:lnSpc>
                <a:buFont typeface="+mj-lt"/>
                <a:buAutoNum type="arabicPeriod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Droid Sans" panose="020B0606030804020204" pitchFamily="34" charset="0"/>
                  <a:cs typeface="Arial" panose="020B0604020202020204" pitchFamily="34" charset="0"/>
                </a:defRPr>
              </a:lvl2pPr>
            </a:lstStyle>
            <a:p>
              <a:r>
                <a:rPr lang="en-IN" sz="16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Recording each sick co-worker information and sharing with HR function</a:t>
              </a:r>
            </a:p>
          </p:txBody>
        </p:sp>
        <p:grpSp>
          <p:nvGrpSpPr>
            <p:cNvPr id="52" name="Google Shape;4108;p65">
              <a:extLst>
                <a:ext uri="{FF2B5EF4-FFF2-40B4-BE49-F238E27FC236}">
                  <a16:creationId xmlns:a16="http://schemas.microsoft.com/office/drawing/2014/main" id="{0BEFEAF5-7AB3-4632-82C9-9A5E5531AB15}"/>
                </a:ext>
              </a:extLst>
            </p:cNvPr>
            <p:cNvGrpSpPr/>
            <p:nvPr/>
          </p:nvGrpSpPr>
          <p:grpSpPr>
            <a:xfrm>
              <a:off x="492513" y="7892038"/>
              <a:ext cx="344056" cy="301492"/>
              <a:chOff x="899850" y="871450"/>
              <a:chExt cx="483175" cy="423400"/>
            </a:xfrm>
            <a:solidFill>
              <a:schemeClr val="bg1"/>
            </a:solidFill>
          </p:grpSpPr>
          <p:sp>
            <p:nvSpPr>
              <p:cNvPr id="53" name="Google Shape;4109;p65">
                <a:extLst>
                  <a:ext uri="{FF2B5EF4-FFF2-40B4-BE49-F238E27FC236}">
                    <a16:creationId xmlns:a16="http://schemas.microsoft.com/office/drawing/2014/main" id="{0A2E8A94-CBD9-4FDA-8861-B89A63FDEDCA}"/>
                  </a:ext>
                </a:extLst>
              </p:cNvPr>
              <p:cNvSpPr/>
              <p:nvPr/>
            </p:nvSpPr>
            <p:spPr>
              <a:xfrm>
                <a:off x="1325175" y="1040825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4"/>
                    </a:cubicBezTo>
                    <a:cubicBezTo>
                      <a:pt x="2256" y="251"/>
                      <a:pt x="2006" y="1"/>
                      <a:pt x="16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54" name="Google Shape;4110;p65">
                <a:extLst>
                  <a:ext uri="{FF2B5EF4-FFF2-40B4-BE49-F238E27FC236}">
                    <a16:creationId xmlns:a16="http://schemas.microsoft.com/office/drawing/2014/main" id="{58AD1612-49AB-414B-8000-7C1C6461ABD0}"/>
                  </a:ext>
                </a:extLst>
              </p:cNvPr>
              <p:cNvSpPr/>
              <p:nvPr/>
            </p:nvSpPr>
            <p:spPr>
              <a:xfrm>
                <a:off x="1323750" y="95610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1750" y="0"/>
                    </a:moveTo>
                    <a:cubicBezTo>
                      <a:pt x="1605" y="0"/>
                      <a:pt x="1461" y="55"/>
                      <a:pt x="1350" y="165"/>
                    </a:cubicBezTo>
                    <a:lnTo>
                      <a:pt x="220" y="1294"/>
                    </a:lnTo>
                    <a:cubicBezTo>
                      <a:pt x="0" y="1517"/>
                      <a:pt x="0" y="1872"/>
                      <a:pt x="220" y="2095"/>
                    </a:cubicBezTo>
                    <a:cubicBezTo>
                      <a:pt x="332" y="2205"/>
                      <a:pt x="476" y="2260"/>
                      <a:pt x="621" y="2260"/>
                    </a:cubicBezTo>
                    <a:cubicBezTo>
                      <a:pt x="765" y="2260"/>
                      <a:pt x="910" y="2205"/>
                      <a:pt x="1021" y="2095"/>
                    </a:cubicBezTo>
                    <a:lnTo>
                      <a:pt x="2151" y="966"/>
                    </a:lnTo>
                    <a:cubicBezTo>
                      <a:pt x="2370" y="743"/>
                      <a:pt x="2370" y="388"/>
                      <a:pt x="2151" y="165"/>
                    </a:cubicBezTo>
                    <a:cubicBezTo>
                      <a:pt x="2039" y="55"/>
                      <a:pt x="1895" y="0"/>
                      <a:pt x="17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55" name="Google Shape;4111;p65">
                <a:extLst>
                  <a:ext uri="{FF2B5EF4-FFF2-40B4-BE49-F238E27FC236}">
                    <a16:creationId xmlns:a16="http://schemas.microsoft.com/office/drawing/2014/main" id="{3F48042E-C4FF-4250-AF99-D3D6C4FA4DB5}"/>
                  </a:ext>
                </a:extLst>
              </p:cNvPr>
              <p:cNvSpPr/>
              <p:nvPr/>
            </p:nvSpPr>
            <p:spPr>
              <a:xfrm>
                <a:off x="1323750" y="109725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621" y="0"/>
                    </a:moveTo>
                    <a:cubicBezTo>
                      <a:pt x="476" y="0"/>
                      <a:pt x="332" y="55"/>
                      <a:pt x="220" y="165"/>
                    </a:cubicBezTo>
                    <a:cubicBezTo>
                      <a:pt x="0" y="388"/>
                      <a:pt x="0" y="743"/>
                      <a:pt x="220" y="966"/>
                    </a:cubicBezTo>
                    <a:lnTo>
                      <a:pt x="1350" y="2095"/>
                    </a:lnTo>
                    <a:cubicBezTo>
                      <a:pt x="1461" y="2205"/>
                      <a:pt x="1605" y="2260"/>
                      <a:pt x="1750" y="2260"/>
                    </a:cubicBezTo>
                    <a:cubicBezTo>
                      <a:pt x="1895" y="2260"/>
                      <a:pt x="2039" y="2205"/>
                      <a:pt x="2151" y="2095"/>
                    </a:cubicBezTo>
                    <a:cubicBezTo>
                      <a:pt x="2370" y="1872"/>
                      <a:pt x="2370" y="1517"/>
                      <a:pt x="2151" y="1294"/>
                    </a:cubicBezTo>
                    <a:lnTo>
                      <a:pt x="1021" y="165"/>
                    </a:lnTo>
                    <a:cubicBezTo>
                      <a:pt x="910" y="55"/>
                      <a:pt x="765" y="0"/>
                      <a:pt x="6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56" name="Google Shape;4112;p65">
                <a:extLst>
                  <a:ext uri="{FF2B5EF4-FFF2-40B4-BE49-F238E27FC236}">
                    <a16:creationId xmlns:a16="http://schemas.microsoft.com/office/drawing/2014/main" id="{ADA7AE50-3082-41D3-8830-72BD08737508}"/>
                  </a:ext>
                </a:extLst>
              </p:cNvPr>
              <p:cNvSpPr/>
              <p:nvPr/>
            </p:nvSpPr>
            <p:spPr>
              <a:xfrm>
                <a:off x="899850" y="871450"/>
                <a:ext cx="396150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6936" extrusionOk="0">
                    <a:moveTo>
                      <a:pt x="6812" y="4518"/>
                    </a:moveTo>
                    <a:lnTo>
                      <a:pt x="6812" y="10164"/>
                    </a:lnTo>
                    <a:lnTo>
                      <a:pt x="5682" y="10164"/>
                    </a:lnTo>
                    <a:lnTo>
                      <a:pt x="5682" y="4518"/>
                    </a:lnTo>
                    <a:close/>
                    <a:moveTo>
                      <a:pt x="14153" y="1130"/>
                    </a:moveTo>
                    <a:cubicBezTo>
                      <a:pt x="14463" y="1130"/>
                      <a:pt x="14716" y="1380"/>
                      <a:pt x="14716" y="1693"/>
                    </a:cubicBezTo>
                    <a:lnTo>
                      <a:pt x="14716" y="12985"/>
                    </a:lnTo>
                    <a:cubicBezTo>
                      <a:pt x="14716" y="13298"/>
                      <a:pt x="14463" y="13551"/>
                      <a:pt x="14153" y="13551"/>
                    </a:cubicBezTo>
                    <a:lnTo>
                      <a:pt x="13587" y="13551"/>
                    </a:lnTo>
                    <a:lnTo>
                      <a:pt x="13587" y="1130"/>
                    </a:lnTo>
                    <a:close/>
                    <a:moveTo>
                      <a:pt x="13018" y="1"/>
                    </a:moveTo>
                    <a:cubicBezTo>
                      <a:pt x="13012" y="1"/>
                      <a:pt x="13006" y="4"/>
                      <a:pt x="13000" y="4"/>
                    </a:cubicBezTo>
                    <a:cubicBezTo>
                      <a:pt x="12992" y="4"/>
                      <a:pt x="12985" y="4"/>
                      <a:pt x="12978" y="4"/>
                    </a:cubicBezTo>
                    <a:cubicBezTo>
                      <a:pt x="12972" y="4"/>
                      <a:pt x="12967" y="4"/>
                      <a:pt x="12961" y="4"/>
                    </a:cubicBezTo>
                    <a:cubicBezTo>
                      <a:pt x="12797" y="4"/>
                      <a:pt x="12768" y="58"/>
                      <a:pt x="7221" y="3385"/>
                    </a:cubicBezTo>
                    <a:lnTo>
                      <a:pt x="3990" y="3385"/>
                    </a:lnTo>
                    <a:cubicBezTo>
                      <a:pt x="1810" y="3388"/>
                      <a:pt x="0" y="5159"/>
                      <a:pt x="0" y="7339"/>
                    </a:cubicBezTo>
                    <a:cubicBezTo>
                      <a:pt x="0" y="9323"/>
                      <a:pt x="1515" y="10959"/>
                      <a:pt x="3424" y="11236"/>
                    </a:cubicBezTo>
                    <a:lnTo>
                      <a:pt x="3424" y="15244"/>
                    </a:lnTo>
                    <a:cubicBezTo>
                      <a:pt x="3424" y="16180"/>
                      <a:pt x="4183" y="16936"/>
                      <a:pt x="5119" y="16936"/>
                    </a:cubicBezTo>
                    <a:cubicBezTo>
                      <a:pt x="6053" y="16936"/>
                      <a:pt x="6812" y="16180"/>
                      <a:pt x="6812" y="15244"/>
                    </a:cubicBezTo>
                    <a:lnTo>
                      <a:pt x="6812" y="11293"/>
                    </a:lnTo>
                    <a:lnTo>
                      <a:pt x="7221" y="11293"/>
                    </a:lnTo>
                    <a:cubicBezTo>
                      <a:pt x="12690" y="14573"/>
                      <a:pt x="12811" y="14681"/>
                      <a:pt x="12984" y="14681"/>
                    </a:cubicBezTo>
                    <a:cubicBezTo>
                      <a:pt x="12997" y="14681"/>
                      <a:pt x="13009" y="14681"/>
                      <a:pt x="13024" y="14681"/>
                    </a:cubicBezTo>
                    <a:lnTo>
                      <a:pt x="14153" y="14681"/>
                    </a:lnTo>
                    <a:cubicBezTo>
                      <a:pt x="15087" y="14678"/>
                      <a:pt x="15845" y="13922"/>
                      <a:pt x="15845" y="12985"/>
                    </a:cubicBezTo>
                    <a:lnTo>
                      <a:pt x="15845" y="1693"/>
                    </a:lnTo>
                    <a:cubicBezTo>
                      <a:pt x="15845" y="756"/>
                      <a:pt x="15087" y="1"/>
                      <a:pt x="141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</p:grpSp>
        <p:grpSp>
          <p:nvGrpSpPr>
            <p:cNvPr id="57" name="Google Shape;4425;p65">
              <a:extLst>
                <a:ext uri="{FF2B5EF4-FFF2-40B4-BE49-F238E27FC236}">
                  <a16:creationId xmlns:a16="http://schemas.microsoft.com/office/drawing/2014/main" id="{52695C46-D27F-45A6-A788-06CF4B612DE2}"/>
                </a:ext>
              </a:extLst>
            </p:cNvPr>
            <p:cNvGrpSpPr/>
            <p:nvPr/>
          </p:nvGrpSpPr>
          <p:grpSpPr>
            <a:xfrm>
              <a:off x="238479" y="7845464"/>
              <a:ext cx="184604" cy="393782"/>
              <a:chOff x="4584850" y="4399275"/>
              <a:chExt cx="225875" cy="481825"/>
            </a:xfrm>
            <a:solidFill>
              <a:schemeClr val="bg1"/>
            </a:solidFill>
          </p:grpSpPr>
          <p:sp>
            <p:nvSpPr>
              <p:cNvPr id="58" name="Google Shape;4426;p65">
                <a:extLst>
                  <a:ext uri="{FF2B5EF4-FFF2-40B4-BE49-F238E27FC236}">
                    <a16:creationId xmlns:a16="http://schemas.microsoft.com/office/drawing/2014/main" id="{DE15A7FB-D5FE-4C05-8407-EA8412B6156B}"/>
                  </a:ext>
                </a:extLst>
              </p:cNvPr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9" name="Google Shape;4427;p65">
                <a:extLst>
                  <a:ext uri="{FF2B5EF4-FFF2-40B4-BE49-F238E27FC236}">
                    <a16:creationId xmlns:a16="http://schemas.microsoft.com/office/drawing/2014/main" id="{79317BDF-73E5-4A17-8F47-829F7DA82C56}"/>
                  </a:ext>
                </a:extLst>
              </p:cNvPr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41EF51-035B-4542-A736-07A9E8C8CD88}"/>
              </a:ext>
            </a:extLst>
          </p:cNvPr>
          <p:cNvSpPr/>
          <p:nvPr/>
        </p:nvSpPr>
        <p:spPr>
          <a:xfrm>
            <a:off x="-170329" y="2095076"/>
            <a:ext cx="6786062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01E95-8AFD-4E98-83E1-E09B26151A21}"/>
              </a:ext>
            </a:extLst>
          </p:cNvPr>
          <p:cNvSpPr txBox="1"/>
          <p:nvPr/>
        </p:nvSpPr>
        <p:spPr>
          <a:xfrm>
            <a:off x="1079973" y="2121300"/>
            <a:ext cx="47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Entry &amp; Exit gate of building must be disinfected after every 2 hours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65BE90-CD7C-42E2-BEF3-9B5AA31F08D0}"/>
              </a:ext>
            </a:extLst>
          </p:cNvPr>
          <p:cNvSpPr/>
          <p:nvPr/>
        </p:nvSpPr>
        <p:spPr>
          <a:xfrm>
            <a:off x="-170329" y="2091867"/>
            <a:ext cx="1104900" cy="68580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D57F2BD-7C61-411D-8612-4A33612C4F0B}"/>
              </a:ext>
            </a:extLst>
          </p:cNvPr>
          <p:cNvSpPr/>
          <p:nvPr/>
        </p:nvSpPr>
        <p:spPr>
          <a:xfrm>
            <a:off x="-151622" y="2893886"/>
            <a:ext cx="6786062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25CD74-D6B2-4145-A01D-978BC4741321}"/>
              </a:ext>
            </a:extLst>
          </p:cNvPr>
          <p:cNvSpPr txBox="1"/>
          <p:nvPr/>
        </p:nvSpPr>
        <p:spPr>
          <a:xfrm>
            <a:off x="1123302" y="2900753"/>
            <a:ext cx="47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Walls &amp; other surfaces also needs to be disinfected and cleaned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C092E8B-931A-49E1-B4ED-49FDDC17FB24}"/>
              </a:ext>
            </a:extLst>
          </p:cNvPr>
          <p:cNvSpPr/>
          <p:nvPr/>
        </p:nvSpPr>
        <p:spPr>
          <a:xfrm>
            <a:off x="-127000" y="2871319"/>
            <a:ext cx="1104900" cy="689009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D7A35E-0496-460C-9267-C2678C94D29B}"/>
              </a:ext>
            </a:extLst>
          </p:cNvPr>
          <p:cNvGrpSpPr/>
          <p:nvPr/>
        </p:nvGrpSpPr>
        <p:grpSpPr>
          <a:xfrm>
            <a:off x="291246" y="2243632"/>
            <a:ext cx="493632" cy="431481"/>
            <a:chOff x="111978" y="2246269"/>
            <a:chExt cx="493632" cy="43148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CA52B-7E37-4EA2-8696-CA917B8E311C}"/>
                </a:ext>
              </a:extLst>
            </p:cNvPr>
            <p:cNvGrpSpPr/>
            <p:nvPr/>
          </p:nvGrpSpPr>
          <p:grpSpPr>
            <a:xfrm>
              <a:off x="111978" y="2246269"/>
              <a:ext cx="493632" cy="431481"/>
              <a:chOff x="111978" y="2246269"/>
              <a:chExt cx="493632" cy="431481"/>
            </a:xfrm>
          </p:grpSpPr>
          <p:pic>
            <p:nvPicPr>
              <p:cNvPr id="6" name="Picture 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0ABC208-3FA6-4CBD-B203-A0A7F67C5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978" y="2246269"/>
                <a:ext cx="431481" cy="43148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FC358E-6054-403E-A2B3-97F0327C1B3E}"/>
                  </a:ext>
                </a:extLst>
              </p:cNvPr>
              <p:cNvSpPr/>
              <p:nvPr/>
            </p:nvSpPr>
            <p:spPr>
              <a:xfrm>
                <a:off x="344375" y="2330501"/>
                <a:ext cx="261235" cy="205424"/>
              </a:xfrm>
              <a:prstGeom prst="rect">
                <a:avLst/>
              </a:prstGeom>
              <a:solidFill>
                <a:srgbClr val="46B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8435531-3B1A-4997-8907-953F6561AE8A}"/>
                  </a:ext>
                </a:extLst>
              </p:cNvPr>
              <p:cNvCxnSpPr/>
              <p:nvPr/>
            </p:nvCxnSpPr>
            <p:spPr>
              <a:xfrm flipH="1">
                <a:off x="327718" y="2394635"/>
                <a:ext cx="250902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682AA33-E5FD-4D03-8D0E-92F5F2B8556D}"/>
                </a:ext>
              </a:extLst>
            </p:cNvPr>
            <p:cNvCxnSpPr>
              <a:cxnSpLocks/>
            </p:cNvCxnSpPr>
            <p:nvPr/>
          </p:nvCxnSpPr>
          <p:spPr>
            <a:xfrm>
              <a:off x="351073" y="2495548"/>
              <a:ext cx="2468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FA99375-0966-4B0A-91F8-569CA81E7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" y="2958874"/>
            <a:ext cx="505055" cy="50505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7E2950E-61EC-410E-857E-ED48FED78190}"/>
              </a:ext>
            </a:extLst>
          </p:cNvPr>
          <p:cNvGrpSpPr/>
          <p:nvPr/>
        </p:nvGrpSpPr>
        <p:grpSpPr>
          <a:xfrm>
            <a:off x="-152875" y="4500796"/>
            <a:ext cx="6842566" cy="691416"/>
            <a:chOff x="-152875" y="4404674"/>
            <a:chExt cx="6842566" cy="6914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FD3287-1F0A-45F3-AAE5-76BDBAAAAB47}"/>
                </a:ext>
              </a:extLst>
            </p:cNvPr>
            <p:cNvGrpSpPr/>
            <p:nvPr/>
          </p:nvGrpSpPr>
          <p:grpSpPr>
            <a:xfrm>
              <a:off x="-152875" y="4404674"/>
              <a:ext cx="6842566" cy="691416"/>
              <a:chOff x="-62229" y="1088129"/>
              <a:chExt cx="6842566" cy="691416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56926D9-9204-4EB9-A498-19524B0A4DD2}"/>
                  </a:ext>
                </a:extLst>
              </p:cNvPr>
              <p:cNvSpPr/>
              <p:nvPr/>
            </p:nvSpPr>
            <p:spPr>
              <a:xfrm>
                <a:off x="-5725" y="1093745"/>
                <a:ext cx="6786062" cy="685800"/>
              </a:xfrm>
              <a:prstGeom prst="roundRect">
                <a:avLst/>
              </a:prstGeom>
              <a:solidFill>
                <a:srgbClr val="1446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68031677-4418-4C21-82D8-054523AC152C}"/>
                  </a:ext>
                </a:extLst>
              </p:cNvPr>
              <p:cNvSpPr/>
              <p:nvPr/>
            </p:nvSpPr>
            <p:spPr>
              <a:xfrm>
                <a:off x="-62229" y="1088129"/>
                <a:ext cx="1104900" cy="689008"/>
              </a:xfrm>
              <a:prstGeom prst="roundRect">
                <a:avLst/>
              </a:prstGeom>
              <a:solidFill>
                <a:srgbClr val="46B6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CF9BBC-CB58-4801-8CE2-470081BC763C}"/>
                  </a:ext>
                </a:extLst>
              </p:cNvPr>
              <p:cNvSpPr txBox="1"/>
              <p:nvPr/>
            </p:nvSpPr>
            <p:spPr>
              <a:xfrm>
                <a:off x="1263348" y="1161219"/>
                <a:ext cx="4769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 marL="685800" lvl="1" indent="-342900">
                  <a:lnSpc>
                    <a:spcPct val="125000"/>
                  </a:lnSpc>
                  <a:buFont typeface="+mj-lt"/>
                  <a:buAutoNum type="arabicPeriod"/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Droid Sans" panose="020B0606030804020204" pitchFamily="34" charset="0"/>
                    <a:cs typeface="Arial" panose="020B0604020202020204" pitchFamily="34" charset="0"/>
                  </a:defRPr>
                </a:lvl2pPr>
              </a:lstStyle>
              <a:p>
                <a:r>
                  <a:rPr lang="en-IN" sz="1600" dirty="0">
                    <a:solidFill>
                      <a:schemeClr val="bg1"/>
                    </a:solidFill>
                    <a:latin typeface="Droid Sans" panose="020B0606030804020204" pitchFamily="34" charset="0"/>
                    <a:ea typeface="Droid Sans" panose="020B0606030804020204" pitchFamily="34" charset="0"/>
                    <a:cs typeface="Droid Sans" panose="020B0606030804020204" pitchFamily="34" charset="0"/>
                  </a:rPr>
                  <a:t>All machinery in the premise must be disinfected with spray</a:t>
                </a:r>
              </a:p>
            </p:txBody>
          </p:sp>
        </p:grpSp>
        <p:pic>
          <p:nvPicPr>
            <p:cNvPr id="35" name="Picture 34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8D0BEEA0-C03D-4F8E-A1D8-CCC1CC60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81" y="4507800"/>
              <a:ext cx="504578" cy="50457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04CAA1-0FE9-4DF5-B0FC-0B5DCD76A7B2}"/>
              </a:ext>
            </a:extLst>
          </p:cNvPr>
          <p:cNvGrpSpPr/>
          <p:nvPr/>
        </p:nvGrpSpPr>
        <p:grpSpPr>
          <a:xfrm>
            <a:off x="-152875" y="6121278"/>
            <a:ext cx="6868756" cy="691967"/>
            <a:chOff x="-152875" y="6080868"/>
            <a:chExt cx="6868756" cy="691967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BCD20F0-B951-4EB8-8204-C708E9F97414}"/>
                </a:ext>
              </a:extLst>
            </p:cNvPr>
            <p:cNvSpPr/>
            <p:nvPr/>
          </p:nvSpPr>
          <p:spPr>
            <a:xfrm>
              <a:off x="-70181" y="6080868"/>
              <a:ext cx="6786062" cy="685800"/>
            </a:xfrm>
            <a:prstGeom prst="roundRect">
              <a:avLst/>
            </a:prstGeom>
            <a:solidFill>
              <a:srgbClr val="144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05BEECD-F63F-4370-A67F-4F247A9B40F2}"/>
                </a:ext>
              </a:extLst>
            </p:cNvPr>
            <p:cNvSpPr txBox="1"/>
            <p:nvPr/>
          </p:nvSpPr>
          <p:spPr>
            <a:xfrm>
              <a:off x="1154773" y="6133613"/>
              <a:ext cx="4769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  <a:lvl2pPr marL="685800" lvl="1" indent="-342900">
                <a:lnSpc>
                  <a:spcPct val="125000"/>
                </a:lnSpc>
                <a:buFont typeface="+mj-lt"/>
                <a:buAutoNum type="arabicPeriod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Droid Sans" panose="020B0606030804020204" pitchFamily="34" charset="0"/>
                  <a:cs typeface="Arial" panose="020B0604020202020204" pitchFamily="34" charset="0"/>
                </a:defRPr>
              </a:lvl2pPr>
            </a:lstStyle>
            <a:p>
              <a:r>
                <a:rPr lang="en-IN" sz="1600" dirty="0">
                  <a:solidFill>
                    <a:schemeClr val="bg1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All WHO posters must be implemented Prominently displayed  at the site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3E84A790-EBF1-4D41-8B78-C6EF38CBCB45}"/>
                </a:ext>
              </a:extLst>
            </p:cNvPr>
            <p:cNvSpPr/>
            <p:nvPr/>
          </p:nvSpPr>
          <p:spPr>
            <a:xfrm>
              <a:off x="-152875" y="6080868"/>
              <a:ext cx="1104900" cy="691967"/>
            </a:xfrm>
            <a:prstGeom prst="roundRect">
              <a:avLst/>
            </a:prstGeom>
            <a:solidFill>
              <a:srgbClr val="46B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Google Shape;4113;p65">
              <a:extLst>
                <a:ext uri="{FF2B5EF4-FFF2-40B4-BE49-F238E27FC236}">
                  <a16:creationId xmlns:a16="http://schemas.microsoft.com/office/drawing/2014/main" id="{07D1D24F-5B05-495E-8EFC-42602CFCF7F4}"/>
                </a:ext>
              </a:extLst>
            </p:cNvPr>
            <p:cNvSpPr/>
            <p:nvPr/>
          </p:nvSpPr>
          <p:spPr>
            <a:xfrm>
              <a:off x="316573" y="6241018"/>
              <a:ext cx="368488" cy="413666"/>
            </a:xfrm>
            <a:custGeom>
              <a:avLst/>
              <a:gdLst/>
              <a:ahLst/>
              <a:cxnLst/>
              <a:rect l="l" t="t" r="r" b="b"/>
              <a:pathLst>
                <a:path w="17168" h="19273" extrusionOk="0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52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DBBD94-7CEE-4D8A-82D3-66F8E7CB845C}"/>
              </a:ext>
            </a:extLst>
          </p:cNvPr>
          <p:cNvSpPr/>
          <p:nvPr/>
        </p:nvSpPr>
        <p:spPr>
          <a:xfrm>
            <a:off x="-14643" y="1359801"/>
            <a:ext cx="6730554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A975F-5658-40D5-A216-E6DB3979AC8F}"/>
              </a:ext>
            </a:extLst>
          </p:cNvPr>
          <p:cNvSpPr txBox="1"/>
          <p:nvPr/>
        </p:nvSpPr>
        <p:spPr>
          <a:xfrm>
            <a:off x="1273759" y="1468156"/>
            <a:ext cx="5573860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dirty="0">
                <a:solidFill>
                  <a:schemeClr val="bg1"/>
                </a:solidFill>
              </a:rPr>
              <a:t>Create the gap of one hour between the shifts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7D0D79-E03C-41E1-9C63-DC4142F31199}"/>
              </a:ext>
            </a:extLst>
          </p:cNvPr>
          <p:cNvSpPr/>
          <p:nvPr/>
        </p:nvSpPr>
        <p:spPr>
          <a:xfrm>
            <a:off x="-14644" y="1350527"/>
            <a:ext cx="1104900" cy="68580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4ED5CD9-6821-45D6-AEF5-3A76DE7382E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10972800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Guidelines for Site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344BD8-1462-44F6-8ECE-DE05DF03686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DB6E861-5D11-4979-B571-D888D4276DDC}"/>
              </a:ext>
            </a:extLst>
          </p:cNvPr>
          <p:cNvSpPr/>
          <p:nvPr/>
        </p:nvSpPr>
        <p:spPr>
          <a:xfrm>
            <a:off x="-29977" y="3687511"/>
            <a:ext cx="6756890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3F48BC-12E3-4F07-94B3-14F622AA1D0F}"/>
              </a:ext>
            </a:extLst>
          </p:cNvPr>
          <p:cNvSpPr/>
          <p:nvPr/>
        </p:nvSpPr>
        <p:spPr>
          <a:xfrm>
            <a:off x="-34129" y="3677180"/>
            <a:ext cx="1093584" cy="70206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83FEDF-FB66-4231-B5A7-22DFE7331957}"/>
              </a:ext>
            </a:extLst>
          </p:cNvPr>
          <p:cNvSpPr txBox="1"/>
          <p:nvPr/>
        </p:nvSpPr>
        <p:spPr>
          <a:xfrm>
            <a:off x="1257647" y="3693120"/>
            <a:ext cx="4540898" cy="67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dirty="0">
                <a:solidFill>
                  <a:schemeClr val="bg1"/>
                </a:solidFill>
              </a:rPr>
              <a:t>Mandatory thermal scanning of everyone entering and exiting the area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3EE0C65-C5EE-428E-AC57-D32A19C4F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3841596"/>
            <a:ext cx="377586" cy="377586"/>
          </a:xfrm>
          <a:prstGeom prst="rect">
            <a:avLst/>
          </a:prstGeom>
        </p:spPr>
      </p:pic>
      <p:grpSp>
        <p:nvGrpSpPr>
          <p:cNvPr id="44" name="Google Shape;9175;p75">
            <a:extLst>
              <a:ext uri="{FF2B5EF4-FFF2-40B4-BE49-F238E27FC236}">
                <a16:creationId xmlns:a16="http://schemas.microsoft.com/office/drawing/2014/main" id="{61F615CB-5231-4ADC-82AF-364C55930B6E}"/>
              </a:ext>
            </a:extLst>
          </p:cNvPr>
          <p:cNvGrpSpPr/>
          <p:nvPr/>
        </p:nvGrpSpPr>
        <p:grpSpPr>
          <a:xfrm>
            <a:off x="624064" y="3874465"/>
            <a:ext cx="290336" cy="291230"/>
            <a:chOff x="5736525" y="3998350"/>
            <a:chExt cx="259925" cy="260725"/>
          </a:xfrm>
          <a:solidFill>
            <a:schemeClr val="bg1"/>
          </a:solidFill>
        </p:grpSpPr>
        <p:sp>
          <p:nvSpPr>
            <p:cNvPr id="45" name="Google Shape;9176;p75">
              <a:extLst>
                <a:ext uri="{FF2B5EF4-FFF2-40B4-BE49-F238E27FC236}">
                  <a16:creationId xmlns:a16="http://schemas.microsoft.com/office/drawing/2014/main" id="{2A3E325F-44BA-49B9-9A2B-712F9A04ACE6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77;p75">
              <a:extLst>
                <a:ext uri="{FF2B5EF4-FFF2-40B4-BE49-F238E27FC236}">
                  <a16:creationId xmlns:a16="http://schemas.microsoft.com/office/drawing/2014/main" id="{C7C53C75-2512-4416-BE09-8F7FC9AAEF61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78;p75">
              <a:extLst>
                <a:ext uri="{FF2B5EF4-FFF2-40B4-BE49-F238E27FC236}">
                  <a16:creationId xmlns:a16="http://schemas.microsoft.com/office/drawing/2014/main" id="{E3F8B797-C84A-46FB-B549-CB3234A8EC1D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80;p75">
              <a:extLst>
                <a:ext uri="{FF2B5EF4-FFF2-40B4-BE49-F238E27FC236}">
                  <a16:creationId xmlns:a16="http://schemas.microsoft.com/office/drawing/2014/main" id="{30EF1C41-676F-4AE3-93C1-7241221CAEC7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81;p75">
              <a:extLst>
                <a:ext uri="{FF2B5EF4-FFF2-40B4-BE49-F238E27FC236}">
                  <a16:creationId xmlns:a16="http://schemas.microsoft.com/office/drawing/2014/main" id="{D6E2B6A8-4108-4CA7-97D8-DAED5268E39A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82;p75">
              <a:extLst>
                <a:ext uri="{FF2B5EF4-FFF2-40B4-BE49-F238E27FC236}">
                  <a16:creationId xmlns:a16="http://schemas.microsoft.com/office/drawing/2014/main" id="{AD1F3C9F-3F3B-4434-86FA-5E03A759D27D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12C09D9-929C-49AD-8AA1-86073F80F7F0}"/>
              </a:ext>
            </a:extLst>
          </p:cNvPr>
          <p:cNvSpPr/>
          <p:nvPr/>
        </p:nvSpPr>
        <p:spPr>
          <a:xfrm>
            <a:off x="7345" y="4474982"/>
            <a:ext cx="6720339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F5F84-D639-45AA-A866-96A90160A351}"/>
              </a:ext>
            </a:extLst>
          </p:cNvPr>
          <p:cNvSpPr txBox="1"/>
          <p:nvPr/>
        </p:nvSpPr>
        <p:spPr>
          <a:xfrm>
            <a:off x="1257647" y="4485866"/>
            <a:ext cx="5150498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dirty="0">
                <a:solidFill>
                  <a:schemeClr val="bg1"/>
                </a:solidFill>
              </a:rPr>
              <a:t>Sick co-worker must be immediately sent back home and asked to take doctor consultation and rest.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971FFCA-A6D5-47B4-B0FD-46338E24A602}"/>
              </a:ext>
            </a:extLst>
          </p:cNvPr>
          <p:cNvSpPr/>
          <p:nvPr/>
        </p:nvSpPr>
        <p:spPr>
          <a:xfrm>
            <a:off x="7345" y="4462458"/>
            <a:ext cx="1104900" cy="70206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B05563C-F17B-4EEF-9D89-A75F4E270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7" y="4566847"/>
            <a:ext cx="532203" cy="532203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E7BA7B3-4E40-44C5-A7BC-C65249E075CC}"/>
              </a:ext>
            </a:extLst>
          </p:cNvPr>
          <p:cNvSpPr/>
          <p:nvPr/>
        </p:nvSpPr>
        <p:spPr>
          <a:xfrm>
            <a:off x="-21584" y="6039436"/>
            <a:ext cx="6727184" cy="1144503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0E299-689C-4E7B-B148-E88019DD2C1B}"/>
              </a:ext>
            </a:extLst>
          </p:cNvPr>
          <p:cNvSpPr txBox="1"/>
          <p:nvPr/>
        </p:nvSpPr>
        <p:spPr>
          <a:xfrm>
            <a:off x="888257" y="6057081"/>
            <a:ext cx="5573860" cy="98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pPr marL="342900" lvl="1" indent="0">
              <a:buNone/>
            </a:pPr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cs typeface="Droid Sans" panose="020B0606030804020204" pitchFamily="34" charset="0"/>
              </a:rPr>
              <a:t>Person above 65 years of age and person with co-morbidities and parent of children below the 5 years of age should not be allowed to work in premise.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45D7723-C0E6-43DD-A883-CC939E92ED4E}"/>
              </a:ext>
            </a:extLst>
          </p:cNvPr>
          <p:cNvSpPr/>
          <p:nvPr/>
        </p:nvSpPr>
        <p:spPr>
          <a:xfrm>
            <a:off x="-21584" y="6030163"/>
            <a:ext cx="1143000" cy="1153776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F69EE6C-DBAE-4779-AB81-27A2F4033087}"/>
              </a:ext>
            </a:extLst>
          </p:cNvPr>
          <p:cNvSpPr/>
          <p:nvPr/>
        </p:nvSpPr>
        <p:spPr>
          <a:xfrm>
            <a:off x="-21585" y="5265627"/>
            <a:ext cx="6727185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7C9E0-37EE-494E-B84E-2DF452D50514}"/>
              </a:ext>
            </a:extLst>
          </p:cNvPr>
          <p:cNvSpPr txBox="1"/>
          <p:nvPr/>
        </p:nvSpPr>
        <p:spPr>
          <a:xfrm>
            <a:off x="888257" y="5283271"/>
            <a:ext cx="5573860" cy="67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pPr marL="342900" lvl="1" indent="0">
              <a:buNone/>
            </a:pPr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cs typeface="Droid Sans" panose="020B0606030804020204" pitchFamily="34" charset="0"/>
              </a:rPr>
              <a:t>Spitting inside or outside premise is a punishable offence with fine.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6AAD1FD-76C0-49A8-B8A3-D6FA19469947}"/>
              </a:ext>
            </a:extLst>
          </p:cNvPr>
          <p:cNvSpPr/>
          <p:nvPr/>
        </p:nvSpPr>
        <p:spPr>
          <a:xfrm>
            <a:off x="-21585" y="5256353"/>
            <a:ext cx="1143001" cy="695074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534201A-33C0-4B10-A2B2-94217F426B40}"/>
              </a:ext>
            </a:extLst>
          </p:cNvPr>
          <p:cNvSpPr/>
          <p:nvPr/>
        </p:nvSpPr>
        <p:spPr>
          <a:xfrm>
            <a:off x="11466" y="7275331"/>
            <a:ext cx="6694817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7C862C3-2A2D-472E-92EB-863CB7F1173C}"/>
              </a:ext>
            </a:extLst>
          </p:cNvPr>
          <p:cNvSpPr/>
          <p:nvPr/>
        </p:nvSpPr>
        <p:spPr>
          <a:xfrm>
            <a:off x="-3084" y="7264367"/>
            <a:ext cx="1125521" cy="696764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66778-3F0B-496B-B6B7-CA2BD25E2754}"/>
              </a:ext>
            </a:extLst>
          </p:cNvPr>
          <p:cNvSpPr txBox="1"/>
          <p:nvPr/>
        </p:nvSpPr>
        <p:spPr>
          <a:xfrm>
            <a:off x="1267839" y="7325843"/>
            <a:ext cx="504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dirty="0">
                <a:solidFill>
                  <a:schemeClr val="bg1"/>
                </a:solidFill>
              </a:rPr>
              <a:t>Share on Display board  COVID 19 Hospital/Clinic &amp; Police station contact</a:t>
            </a:r>
          </a:p>
        </p:txBody>
      </p:sp>
      <p:sp>
        <p:nvSpPr>
          <p:cNvPr id="64" name="Google Shape;6766;p70">
            <a:extLst>
              <a:ext uri="{FF2B5EF4-FFF2-40B4-BE49-F238E27FC236}">
                <a16:creationId xmlns:a16="http://schemas.microsoft.com/office/drawing/2014/main" id="{77A5C34E-AFCC-4586-83F9-F23738588D62}"/>
              </a:ext>
            </a:extLst>
          </p:cNvPr>
          <p:cNvSpPr/>
          <p:nvPr/>
        </p:nvSpPr>
        <p:spPr>
          <a:xfrm>
            <a:off x="421750" y="7397663"/>
            <a:ext cx="421474" cy="419208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4965;p66">
            <a:extLst>
              <a:ext uri="{FF2B5EF4-FFF2-40B4-BE49-F238E27FC236}">
                <a16:creationId xmlns:a16="http://schemas.microsoft.com/office/drawing/2014/main" id="{52A92308-AAAE-4225-A4B8-DB65024694BC}"/>
              </a:ext>
            </a:extLst>
          </p:cNvPr>
          <p:cNvSpPr/>
          <p:nvPr/>
        </p:nvSpPr>
        <p:spPr>
          <a:xfrm>
            <a:off x="302714" y="1486885"/>
            <a:ext cx="426098" cy="397340"/>
          </a:xfrm>
          <a:custGeom>
            <a:avLst/>
            <a:gdLst/>
            <a:ahLst/>
            <a:cxnLst/>
            <a:rect l="l" t="t" r="r" b="b"/>
            <a:pathLst>
              <a:path w="12476" h="11634" extrusionOk="0">
                <a:moveTo>
                  <a:pt x="6321" y="1678"/>
                </a:moveTo>
                <a:cubicBezTo>
                  <a:pt x="7437" y="1678"/>
                  <a:pt x="8570" y="2088"/>
                  <a:pt x="9483" y="3001"/>
                </a:cubicBezTo>
                <a:cubicBezTo>
                  <a:pt x="10334" y="3884"/>
                  <a:pt x="10806" y="5018"/>
                  <a:pt x="10806" y="6246"/>
                </a:cubicBezTo>
                <a:cubicBezTo>
                  <a:pt x="10806" y="8767"/>
                  <a:pt x="8759" y="10815"/>
                  <a:pt x="6238" y="10815"/>
                </a:cubicBezTo>
                <a:cubicBezTo>
                  <a:pt x="3718" y="10815"/>
                  <a:pt x="1702" y="8767"/>
                  <a:pt x="1702" y="6246"/>
                </a:cubicBezTo>
                <a:cubicBezTo>
                  <a:pt x="1702" y="3492"/>
                  <a:pt x="3974" y="1678"/>
                  <a:pt x="6321" y="1678"/>
                </a:cubicBezTo>
                <a:close/>
                <a:moveTo>
                  <a:pt x="1367" y="1"/>
                </a:moveTo>
                <a:cubicBezTo>
                  <a:pt x="1048" y="1"/>
                  <a:pt x="725" y="119"/>
                  <a:pt x="473" y="355"/>
                </a:cubicBezTo>
                <a:cubicBezTo>
                  <a:pt x="0" y="828"/>
                  <a:pt x="0" y="1615"/>
                  <a:pt x="473" y="2119"/>
                </a:cubicBezTo>
                <a:cubicBezTo>
                  <a:pt x="696" y="2363"/>
                  <a:pt x="997" y="2488"/>
                  <a:pt x="1327" y="2488"/>
                </a:cubicBezTo>
                <a:cubicBezTo>
                  <a:pt x="1509" y="2488"/>
                  <a:pt x="1700" y="2450"/>
                  <a:pt x="1891" y="2371"/>
                </a:cubicBezTo>
                <a:lnTo>
                  <a:pt x="2237" y="2718"/>
                </a:lnTo>
                <a:cubicBezTo>
                  <a:pt x="1386" y="3695"/>
                  <a:pt x="914" y="4923"/>
                  <a:pt x="914" y="6215"/>
                </a:cubicBezTo>
                <a:cubicBezTo>
                  <a:pt x="914" y="9176"/>
                  <a:pt x="3340" y="11634"/>
                  <a:pt x="6301" y="11634"/>
                </a:cubicBezTo>
                <a:cubicBezTo>
                  <a:pt x="9231" y="11634"/>
                  <a:pt x="11689" y="9208"/>
                  <a:pt x="11689" y="6215"/>
                </a:cubicBezTo>
                <a:cubicBezTo>
                  <a:pt x="11689" y="4923"/>
                  <a:pt x="11216" y="3695"/>
                  <a:pt x="10365" y="2718"/>
                </a:cubicBezTo>
                <a:lnTo>
                  <a:pt x="10743" y="2371"/>
                </a:lnTo>
                <a:cubicBezTo>
                  <a:pt x="10901" y="2466"/>
                  <a:pt x="11059" y="2497"/>
                  <a:pt x="11248" y="2497"/>
                </a:cubicBezTo>
                <a:cubicBezTo>
                  <a:pt x="11909" y="2497"/>
                  <a:pt x="12476" y="1930"/>
                  <a:pt x="12476" y="1269"/>
                </a:cubicBezTo>
                <a:cubicBezTo>
                  <a:pt x="12476" y="607"/>
                  <a:pt x="11909" y="8"/>
                  <a:pt x="11248" y="8"/>
                </a:cubicBezTo>
                <a:cubicBezTo>
                  <a:pt x="10586" y="8"/>
                  <a:pt x="10019" y="544"/>
                  <a:pt x="10019" y="1269"/>
                </a:cubicBezTo>
                <a:cubicBezTo>
                  <a:pt x="10019" y="1458"/>
                  <a:pt x="10050" y="1615"/>
                  <a:pt x="10145" y="1773"/>
                </a:cubicBezTo>
                <a:lnTo>
                  <a:pt x="9798" y="2119"/>
                </a:lnTo>
                <a:cubicBezTo>
                  <a:pt x="9137" y="1584"/>
                  <a:pt x="8381" y="1206"/>
                  <a:pt x="7561" y="985"/>
                </a:cubicBezTo>
                <a:lnTo>
                  <a:pt x="7561" y="544"/>
                </a:lnTo>
                <a:lnTo>
                  <a:pt x="5073" y="544"/>
                </a:lnTo>
                <a:lnTo>
                  <a:pt x="5073" y="985"/>
                </a:lnTo>
                <a:cubicBezTo>
                  <a:pt x="4222" y="1206"/>
                  <a:pt x="3434" y="1584"/>
                  <a:pt x="2836" y="2119"/>
                </a:cubicBezTo>
                <a:lnTo>
                  <a:pt x="2458" y="1773"/>
                </a:lnTo>
                <a:cubicBezTo>
                  <a:pt x="2710" y="1269"/>
                  <a:pt x="2584" y="733"/>
                  <a:pt x="2237" y="355"/>
                </a:cubicBezTo>
                <a:cubicBezTo>
                  <a:pt x="2001" y="119"/>
                  <a:pt x="1686" y="1"/>
                  <a:pt x="136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B48AAD-F04C-4511-AAC5-F8BB0643C079}"/>
              </a:ext>
            </a:extLst>
          </p:cNvPr>
          <p:cNvSpPr txBox="1"/>
          <p:nvPr/>
        </p:nvSpPr>
        <p:spPr>
          <a:xfrm>
            <a:off x="315227" y="156325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1hr</a:t>
            </a:r>
            <a:endParaRPr lang="en-IN" sz="1200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AFFB4B-2D82-4C35-9676-DB06CF9F3631}"/>
              </a:ext>
            </a:extLst>
          </p:cNvPr>
          <p:cNvSpPr/>
          <p:nvPr/>
        </p:nvSpPr>
        <p:spPr>
          <a:xfrm>
            <a:off x="-3083" y="2136719"/>
            <a:ext cx="6730554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6212D-A06E-4B93-88E3-C0DA372B6716}"/>
              </a:ext>
            </a:extLst>
          </p:cNvPr>
          <p:cNvSpPr txBox="1"/>
          <p:nvPr/>
        </p:nvSpPr>
        <p:spPr>
          <a:xfrm>
            <a:off x="1285319" y="2245074"/>
            <a:ext cx="5573860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dirty="0">
                <a:solidFill>
                  <a:schemeClr val="bg1"/>
                </a:solidFill>
              </a:rPr>
              <a:t>Ensure area is cleaned with disinfectant before new shift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49CAA8-8B24-4CB9-984E-67C477682617}"/>
              </a:ext>
            </a:extLst>
          </p:cNvPr>
          <p:cNvSpPr/>
          <p:nvPr/>
        </p:nvSpPr>
        <p:spPr>
          <a:xfrm>
            <a:off x="-2534" y="2127444"/>
            <a:ext cx="1104900" cy="702059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885D01-7B88-418F-9565-910D491F5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" y="2223966"/>
            <a:ext cx="510073" cy="51007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BA7F85-A247-4295-89B0-363F11749214}"/>
              </a:ext>
            </a:extLst>
          </p:cNvPr>
          <p:cNvSpPr/>
          <p:nvPr/>
        </p:nvSpPr>
        <p:spPr>
          <a:xfrm>
            <a:off x="-16530" y="2918251"/>
            <a:ext cx="6743722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D80F6C-E61E-4087-8E25-B865133B111A}"/>
              </a:ext>
            </a:extLst>
          </p:cNvPr>
          <p:cNvSpPr/>
          <p:nvPr/>
        </p:nvSpPr>
        <p:spPr>
          <a:xfrm>
            <a:off x="-29978" y="2908977"/>
            <a:ext cx="1104900" cy="70206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7F6ADF-108D-445C-9180-FFE2D61524EB}"/>
              </a:ext>
            </a:extLst>
          </p:cNvPr>
          <p:cNvSpPr txBox="1"/>
          <p:nvPr/>
        </p:nvSpPr>
        <p:spPr>
          <a:xfrm>
            <a:off x="955572" y="3028923"/>
            <a:ext cx="5573860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pPr marL="342900" lvl="1" indent="0">
              <a:buNone/>
            </a:pPr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cs typeface="Droid Sans" panose="020B0606030804020204" pitchFamily="34" charset="0"/>
              </a:rPr>
              <a:t>No overlap of shifts is permitted</a:t>
            </a:r>
          </a:p>
        </p:txBody>
      </p:sp>
      <p:grpSp>
        <p:nvGrpSpPr>
          <p:cNvPr id="68" name="Google Shape;7008;p70">
            <a:extLst>
              <a:ext uri="{FF2B5EF4-FFF2-40B4-BE49-F238E27FC236}">
                <a16:creationId xmlns:a16="http://schemas.microsoft.com/office/drawing/2014/main" id="{DF0190EF-FD13-438F-8C4A-CB92FDE365C7}"/>
              </a:ext>
            </a:extLst>
          </p:cNvPr>
          <p:cNvGrpSpPr/>
          <p:nvPr/>
        </p:nvGrpSpPr>
        <p:grpSpPr>
          <a:xfrm>
            <a:off x="289934" y="3034374"/>
            <a:ext cx="450184" cy="448990"/>
            <a:chOff x="-30735200" y="3910925"/>
            <a:chExt cx="292225" cy="291450"/>
          </a:xfrm>
          <a:solidFill>
            <a:schemeClr val="bg1"/>
          </a:solidFill>
        </p:grpSpPr>
        <p:sp>
          <p:nvSpPr>
            <p:cNvPr id="69" name="Google Shape;7009;p70">
              <a:extLst>
                <a:ext uri="{FF2B5EF4-FFF2-40B4-BE49-F238E27FC236}">
                  <a16:creationId xmlns:a16="http://schemas.microsoft.com/office/drawing/2014/main" id="{61DA3F33-F724-46B8-8BE6-FB48345105D3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10;p70">
              <a:extLst>
                <a:ext uri="{FF2B5EF4-FFF2-40B4-BE49-F238E27FC236}">
                  <a16:creationId xmlns:a16="http://schemas.microsoft.com/office/drawing/2014/main" id="{F092D60A-EDEB-452E-964E-5BD3D455D074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9490B07-F4CB-469B-A280-B8F798C64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4" y="5300915"/>
            <a:ext cx="589667" cy="589667"/>
          </a:xfrm>
          <a:prstGeom prst="rect">
            <a:avLst/>
          </a:prstGeom>
        </p:spPr>
      </p:pic>
      <p:sp>
        <p:nvSpPr>
          <p:cNvPr id="72" name="Google Shape;5499;p67">
            <a:extLst>
              <a:ext uri="{FF2B5EF4-FFF2-40B4-BE49-F238E27FC236}">
                <a16:creationId xmlns:a16="http://schemas.microsoft.com/office/drawing/2014/main" id="{8F002709-6DFE-4EF2-B5FA-05418365BFED}"/>
              </a:ext>
            </a:extLst>
          </p:cNvPr>
          <p:cNvSpPr/>
          <p:nvPr/>
        </p:nvSpPr>
        <p:spPr>
          <a:xfrm>
            <a:off x="432592" y="6779733"/>
            <a:ext cx="194362" cy="302766"/>
          </a:xfrm>
          <a:custGeom>
            <a:avLst/>
            <a:gdLst/>
            <a:ahLst/>
            <a:cxnLst/>
            <a:rect l="l" t="t" r="r" b="b"/>
            <a:pathLst>
              <a:path w="8192" h="12761" extrusionOk="0">
                <a:moveTo>
                  <a:pt x="2552" y="6774"/>
                </a:moveTo>
                <a:cubicBezTo>
                  <a:pt x="2741" y="6774"/>
                  <a:pt x="2899" y="6932"/>
                  <a:pt x="2899" y="7121"/>
                </a:cubicBezTo>
                <a:cubicBezTo>
                  <a:pt x="2899" y="7310"/>
                  <a:pt x="2741" y="7467"/>
                  <a:pt x="2552" y="7467"/>
                </a:cubicBezTo>
                <a:cubicBezTo>
                  <a:pt x="2363" y="7467"/>
                  <a:pt x="2205" y="7310"/>
                  <a:pt x="2205" y="7121"/>
                </a:cubicBezTo>
                <a:cubicBezTo>
                  <a:pt x="2205" y="6932"/>
                  <a:pt x="2363" y="6774"/>
                  <a:pt x="2552" y="6774"/>
                </a:cubicBezTo>
                <a:close/>
                <a:moveTo>
                  <a:pt x="5545" y="6774"/>
                </a:moveTo>
                <a:cubicBezTo>
                  <a:pt x="5734" y="6774"/>
                  <a:pt x="5892" y="6932"/>
                  <a:pt x="5892" y="7121"/>
                </a:cubicBezTo>
                <a:cubicBezTo>
                  <a:pt x="5892" y="7310"/>
                  <a:pt x="5734" y="7467"/>
                  <a:pt x="5545" y="7467"/>
                </a:cubicBezTo>
                <a:cubicBezTo>
                  <a:pt x="5356" y="7467"/>
                  <a:pt x="5198" y="7310"/>
                  <a:pt x="5198" y="7121"/>
                </a:cubicBezTo>
                <a:cubicBezTo>
                  <a:pt x="5198" y="6932"/>
                  <a:pt x="5356" y="6774"/>
                  <a:pt x="5545" y="6774"/>
                </a:cubicBezTo>
                <a:close/>
                <a:moveTo>
                  <a:pt x="5104" y="9302"/>
                </a:moveTo>
                <a:cubicBezTo>
                  <a:pt x="5198" y="9302"/>
                  <a:pt x="5293" y="9342"/>
                  <a:pt x="5356" y="9421"/>
                </a:cubicBezTo>
                <a:cubicBezTo>
                  <a:pt x="5513" y="9578"/>
                  <a:pt x="5513" y="9799"/>
                  <a:pt x="5387" y="9925"/>
                </a:cubicBezTo>
                <a:cubicBezTo>
                  <a:pt x="5041" y="10271"/>
                  <a:pt x="4568" y="10460"/>
                  <a:pt x="4096" y="10460"/>
                </a:cubicBezTo>
                <a:cubicBezTo>
                  <a:pt x="3560" y="10460"/>
                  <a:pt x="3088" y="10271"/>
                  <a:pt x="2741" y="9925"/>
                </a:cubicBezTo>
                <a:cubicBezTo>
                  <a:pt x="2584" y="9767"/>
                  <a:pt x="2584" y="9515"/>
                  <a:pt x="2741" y="9421"/>
                </a:cubicBezTo>
                <a:cubicBezTo>
                  <a:pt x="2820" y="9342"/>
                  <a:pt x="2922" y="9302"/>
                  <a:pt x="3021" y="9302"/>
                </a:cubicBezTo>
                <a:cubicBezTo>
                  <a:pt x="3119" y="9302"/>
                  <a:pt x="3214" y="9342"/>
                  <a:pt x="3277" y="9421"/>
                </a:cubicBezTo>
                <a:cubicBezTo>
                  <a:pt x="3481" y="9625"/>
                  <a:pt x="3765" y="9728"/>
                  <a:pt x="4052" y="9728"/>
                </a:cubicBezTo>
                <a:cubicBezTo>
                  <a:pt x="4340" y="9728"/>
                  <a:pt x="4631" y="9625"/>
                  <a:pt x="4852" y="9421"/>
                </a:cubicBezTo>
                <a:cubicBezTo>
                  <a:pt x="4915" y="9342"/>
                  <a:pt x="5009" y="9302"/>
                  <a:pt x="5104" y="9302"/>
                </a:cubicBezTo>
                <a:close/>
                <a:moveTo>
                  <a:pt x="5577" y="1"/>
                </a:moveTo>
                <a:cubicBezTo>
                  <a:pt x="4568" y="1"/>
                  <a:pt x="3749" y="820"/>
                  <a:pt x="3749" y="1859"/>
                </a:cubicBezTo>
                <a:lnTo>
                  <a:pt x="3749" y="3025"/>
                </a:lnTo>
                <a:cubicBezTo>
                  <a:pt x="1638" y="3214"/>
                  <a:pt x="0" y="4947"/>
                  <a:pt x="0" y="7121"/>
                </a:cubicBezTo>
                <a:lnTo>
                  <a:pt x="0" y="9358"/>
                </a:lnTo>
                <a:cubicBezTo>
                  <a:pt x="0" y="11216"/>
                  <a:pt x="1481" y="12760"/>
                  <a:pt x="3340" y="12760"/>
                </a:cubicBezTo>
                <a:lnTo>
                  <a:pt x="4852" y="12760"/>
                </a:lnTo>
                <a:cubicBezTo>
                  <a:pt x="6679" y="12760"/>
                  <a:pt x="8191" y="11216"/>
                  <a:pt x="8191" y="9358"/>
                </a:cubicBezTo>
                <a:lnTo>
                  <a:pt x="8191" y="7121"/>
                </a:lnTo>
                <a:cubicBezTo>
                  <a:pt x="8128" y="5010"/>
                  <a:pt x="6522" y="3214"/>
                  <a:pt x="4442" y="3025"/>
                </a:cubicBezTo>
                <a:lnTo>
                  <a:pt x="4442" y="1859"/>
                </a:lnTo>
                <a:cubicBezTo>
                  <a:pt x="4442" y="1229"/>
                  <a:pt x="4946" y="757"/>
                  <a:pt x="5545" y="757"/>
                </a:cubicBezTo>
                <a:cubicBezTo>
                  <a:pt x="6144" y="757"/>
                  <a:pt x="6648" y="1261"/>
                  <a:pt x="6648" y="1859"/>
                </a:cubicBezTo>
                <a:cubicBezTo>
                  <a:pt x="6648" y="2049"/>
                  <a:pt x="6490" y="2206"/>
                  <a:pt x="6301" y="2206"/>
                </a:cubicBezTo>
                <a:cubicBezTo>
                  <a:pt x="6081" y="2206"/>
                  <a:pt x="5955" y="2049"/>
                  <a:pt x="5955" y="1859"/>
                </a:cubicBezTo>
                <a:cubicBezTo>
                  <a:pt x="5955" y="1639"/>
                  <a:pt x="5797" y="1481"/>
                  <a:pt x="5577" y="1481"/>
                </a:cubicBezTo>
                <a:cubicBezTo>
                  <a:pt x="5387" y="1481"/>
                  <a:pt x="5230" y="1639"/>
                  <a:pt x="5230" y="1859"/>
                </a:cubicBezTo>
                <a:cubicBezTo>
                  <a:pt x="5230" y="2490"/>
                  <a:pt x="5734" y="2962"/>
                  <a:pt x="6333" y="2962"/>
                </a:cubicBezTo>
                <a:cubicBezTo>
                  <a:pt x="6963" y="2962"/>
                  <a:pt x="7435" y="2427"/>
                  <a:pt x="7435" y="1859"/>
                </a:cubicBezTo>
                <a:cubicBezTo>
                  <a:pt x="7435" y="820"/>
                  <a:pt x="6616" y="1"/>
                  <a:pt x="55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5500;p67">
            <a:extLst>
              <a:ext uri="{FF2B5EF4-FFF2-40B4-BE49-F238E27FC236}">
                <a16:creationId xmlns:a16="http://schemas.microsoft.com/office/drawing/2014/main" id="{9642507A-2799-4067-8E47-A93573A0E703}"/>
              </a:ext>
            </a:extLst>
          </p:cNvPr>
          <p:cNvSpPr/>
          <p:nvPr/>
        </p:nvSpPr>
        <p:spPr>
          <a:xfrm>
            <a:off x="395959" y="6926240"/>
            <a:ext cx="19455" cy="62067"/>
          </a:xfrm>
          <a:custGeom>
            <a:avLst/>
            <a:gdLst/>
            <a:ahLst/>
            <a:cxnLst/>
            <a:rect l="l" t="t" r="r" b="b"/>
            <a:pathLst>
              <a:path w="820" h="2616" extrusionOk="0">
                <a:moveTo>
                  <a:pt x="820" y="1"/>
                </a:moveTo>
                <a:cubicBezTo>
                  <a:pt x="347" y="253"/>
                  <a:pt x="0" y="694"/>
                  <a:pt x="0" y="1292"/>
                </a:cubicBezTo>
                <a:cubicBezTo>
                  <a:pt x="0" y="1859"/>
                  <a:pt x="315" y="2332"/>
                  <a:pt x="757" y="2616"/>
                </a:cubicBezTo>
                <a:lnTo>
                  <a:pt x="757" y="946"/>
                </a:lnTo>
                <a:cubicBezTo>
                  <a:pt x="757" y="631"/>
                  <a:pt x="788" y="284"/>
                  <a:pt x="82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5501;p67">
            <a:extLst>
              <a:ext uri="{FF2B5EF4-FFF2-40B4-BE49-F238E27FC236}">
                <a16:creationId xmlns:a16="http://schemas.microsoft.com/office/drawing/2014/main" id="{83688BC2-9465-44CF-81E8-AE23C7C99683}"/>
              </a:ext>
            </a:extLst>
          </p:cNvPr>
          <p:cNvSpPr/>
          <p:nvPr/>
        </p:nvSpPr>
        <p:spPr>
          <a:xfrm>
            <a:off x="641878" y="6925505"/>
            <a:ext cx="19455" cy="61308"/>
          </a:xfrm>
          <a:custGeom>
            <a:avLst/>
            <a:gdLst/>
            <a:ahLst/>
            <a:cxnLst/>
            <a:rect l="l" t="t" r="r" b="b"/>
            <a:pathLst>
              <a:path w="820" h="2584" extrusionOk="0">
                <a:moveTo>
                  <a:pt x="1" y="0"/>
                </a:moveTo>
                <a:cubicBezTo>
                  <a:pt x="64" y="315"/>
                  <a:pt x="64" y="630"/>
                  <a:pt x="64" y="945"/>
                </a:cubicBezTo>
                <a:lnTo>
                  <a:pt x="64" y="2584"/>
                </a:lnTo>
                <a:cubicBezTo>
                  <a:pt x="505" y="2300"/>
                  <a:pt x="820" y="1859"/>
                  <a:pt x="820" y="1292"/>
                </a:cubicBezTo>
                <a:cubicBezTo>
                  <a:pt x="820" y="725"/>
                  <a:pt x="505" y="284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5607;p67">
            <a:extLst>
              <a:ext uri="{FF2B5EF4-FFF2-40B4-BE49-F238E27FC236}">
                <a16:creationId xmlns:a16="http://schemas.microsoft.com/office/drawing/2014/main" id="{9788BCF3-63FE-4D5D-B3FE-833112E83A3A}"/>
              </a:ext>
            </a:extLst>
          </p:cNvPr>
          <p:cNvSpPr/>
          <p:nvPr/>
        </p:nvSpPr>
        <p:spPr>
          <a:xfrm>
            <a:off x="515323" y="6355323"/>
            <a:ext cx="25054" cy="80326"/>
          </a:xfrm>
          <a:custGeom>
            <a:avLst/>
            <a:gdLst/>
            <a:ahLst/>
            <a:cxnLst/>
            <a:rect l="l" t="t" r="r" b="b"/>
            <a:pathLst>
              <a:path w="757" h="2427" extrusionOk="0">
                <a:moveTo>
                  <a:pt x="1" y="1"/>
                </a:moveTo>
                <a:lnTo>
                  <a:pt x="1" y="788"/>
                </a:lnTo>
                <a:cubicBezTo>
                  <a:pt x="158" y="1355"/>
                  <a:pt x="190" y="1891"/>
                  <a:pt x="190" y="2427"/>
                </a:cubicBezTo>
                <a:cubicBezTo>
                  <a:pt x="505" y="2143"/>
                  <a:pt x="757" y="1734"/>
                  <a:pt x="757" y="1261"/>
                </a:cubicBezTo>
                <a:cubicBezTo>
                  <a:pt x="757" y="725"/>
                  <a:pt x="473" y="253"/>
                  <a:pt x="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5608;p67">
            <a:extLst>
              <a:ext uri="{FF2B5EF4-FFF2-40B4-BE49-F238E27FC236}">
                <a16:creationId xmlns:a16="http://schemas.microsoft.com/office/drawing/2014/main" id="{D6C3C2DD-D307-403D-B440-42E135EC1C3D}"/>
              </a:ext>
            </a:extLst>
          </p:cNvPr>
          <p:cNvSpPr/>
          <p:nvPr/>
        </p:nvSpPr>
        <p:spPr>
          <a:xfrm>
            <a:off x="170190" y="6149925"/>
            <a:ext cx="129309" cy="166874"/>
          </a:xfrm>
          <a:custGeom>
            <a:avLst/>
            <a:gdLst/>
            <a:ahLst/>
            <a:cxnLst/>
            <a:rect l="l" t="t" r="r" b="b"/>
            <a:pathLst>
              <a:path w="3907" h="5042" extrusionOk="0">
                <a:moveTo>
                  <a:pt x="2993" y="0"/>
                </a:moveTo>
                <a:cubicBezTo>
                  <a:pt x="2426" y="0"/>
                  <a:pt x="1954" y="315"/>
                  <a:pt x="1702" y="756"/>
                </a:cubicBezTo>
                <a:cubicBezTo>
                  <a:pt x="1632" y="746"/>
                  <a:pt x="1562" y="742"/>
                  <a:pt x="1494" y="742"/>
                </a:cubicBezTo>
                <a:cubicBezTo>
                  <a:pt x="695" y="742"/>
                  <a:pt x="0" y="1396"/>
                  <a:pt x="0" y="2237"/>
                </a:cubicBezTo>
                <a:cubicBezTo>
                  <a:pt x="0" y="2521"/>
                  <a:pt x="63" y="2741"/>
                  <a:pt x="190" y="2993"/>
                </a:cubicBezTo>
                <a:cubicBezTo>
                  <a:pt x="63" y="3214"/>
                  <a:pt x="0" y="3466"/>
                  <a:pt x="0" y="3749"/>
                </a:cubicBezTo>
                <a:cubicBezTo>
                  <a:pt x="0" y="4285"/>
                  <a:pt x="316" y="4758"/>
                  <a:pt x="757" y="5041"/>
                </a:cubicBezTo>
                <a:lnTo>
                  <a:pt x="757" y="4852"/>
                </a:lnTo>
                <a:cubicBezTo>
                  <a:pt x="757" y="2804"/>
                  <a:pt x="2048" y="1008"/>
                  <a:pt x="3907" y="315"/>
                </a:cubicBezTo>
                <a:cubicBezTo>
                  <a:pt x="3655" y="126"/>
                  <a:pt x="3340" y="0"/>
                  <a:pt x="2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609;p67">
            <a:extLst>
              <a:ext uri="{FF2B5EF4-FFF2-40B4-BE49-F238E27FC236}">
                <a16:creationId xmlns:a16="http://schemas.microsoft.com/office/drawing/2014/main" id="{F189F62C-C7E9-48F2-86AF-2F19696E601E}"/>
              </a:ext>
            </a:extLst>
          </p:cNvPr>
          <p:cNvSpPr/>
          <p:nvPr/>
        </p:nvSpPr>
        <p:spPr>
          <a:xfrm>
            <a:off x="393328" y="6349068"/>
            <a:ext cx="73011" cy="73044"/>
          </a:xfrm>
          <a:custGeom>
            <a:avLst/>
            <a:gdLst/>
            <a:ahLst/>
            <a:cxnLst/>
            <a:rect l="l" t="t" r="r" b="b"/>
            <a:pathLst>
              <a:path w="2206" h="2207" extrusionOk="0">
                <a:moveTo>
                  <a:pt x="1103" y="1"/>
                </a:moveTo>
                <a:cubicBezTo>
                  <a:pt x="473" y="1"/>
                  <a:pt x="1" y="505"/>
                  <a:pt x="1" y="1103"/>
                </a:cubicBezTo>
                <a:cubicBezTo>
                  <a:pt x="1" y="1702"/>
                  <a:pt x="473" y="2206"/>
                  <a:pt x="1103" y="2206"/>
                </a:cubicBezTo>
                <a:cubicBezTo>
                  <a:pt x="1702" y="2206"/>
                  <a:pt x="2206" y="1702"/>
                  <a:pt x="2206" y="1103"/>
                </a:cubicBezTo>
                <a:cubicBezTo>
                  <a:pt x="2206" y="505"/>
                  <a:pt x="1702" y="1"/>
                  <a:pt x="11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5610;p67">
            <a:extLst>
              <a:ext uri="{FF2B5EF4-FFF2-40B4-BE49-F238E27FC236}">
                <a16:creationId xmlns:a16="http://schemas.microsoft.com/office/drawing/2014/main" id="{EDC739F0-A1D1-4EA3-9E20-E2278D42206A}"/>
              </a:ext>
            </a:extLst>
          </p:cNvPr>
          <p:cNvSpPr/>
          <p:nvPr/>
        </p:nvSpPr>
        <p:spPr>
          <a:xfrm>
            <a:off x="244227" y="6349068"/>
            <a:ext cx="73011" cy="73044"/>
          </a:xfrm>
          <a:custGeom>
            <a:avLst/>
            <a:gdLst/>
            <a:ahLst/>
            <a:cxnLst/>
            <a:rect l="l" t="t" r="r" b="b"/>
            <a:pathLst>
              <a:path w="2206" h="2207" extrusionOk="0">
                <a:moveTo>
                  <a:pt x="1103" y="1"/>
                </a:moveTo>
                <a:cubicBezTo>
                  <a:pt x="504" y="1"/>
                  <a:pt x="0" y="505"/>
                  <a:pt x="0" y="1103"/>
                </a:cubicBezTo>
                <a:cubicBezTo>
                  <a:pt x="0" y="1702"/>
                  <a:pt x="504" y="2206"/>
                  <a:pt x="1103" y="2206"/>
                </a:cubicBezTo>
                <a:cubicBezTo>
                  <a:pt x="1733" y="2206"/>
                  <a:pt x="2206" y="1702"/>
                  <a:pt x="2206" y="1103"/>
                </a:cubicBezTo>
                <a:cubicBezTo>
                  <a:pt x="2206" y="505"/>
                  <a:pt x="1733" y="1"/>
                  <a:pt x="11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5611;p67">
            <a:extLst>
              <a:ext uri="{FF2B5EF4-FFF2-40B4-BE49-F238E27FC236}">
                <a16:creationId xmlns:a16="http://schemas.microsoft.com/office/drawing/2014/main" id="{5752566C-2CB1-47BA-9165-D8E5E746F62E}"/>
              </a:ext>
            </a:extLst>
          </p:cNvPr>
          <p:cNvSpPr/>
          <p:nvPr/>
        </p:nvSpPr>
        <p:spPr>
          <a:xfrm>
            <a:off x="200440" y="6175972"/>
            <a:ext cx="309686" cy="396267"/>
          </a:xfrm>
          <a:custGeom>
            <a:avLst/>
            <a:gdLst/>
            <a:ahLst/>
            <a:cxnLst/>
            <a:rect l="l" t="t" r="r" b="b"/>
            <a:pathLst>
              <a:path w="9357" h="11973" extrusionOk="0">
                <a:moveTo>
                  <a:pt x="6175" y="2962"/>
                </a:moveTo>
                <a:cubicBezTo>
                  <a:pt x="6364" y="2962"/>
                  <a:pt x="6522" y="3120"/>
                  <a:pt x="6522" y="3309"/>
                </a:cubicBezTo>
                <a:cubicBezTo>
                  <a:pt x="6522" y="3498"/>
                  <a:pt x="6364" y="3656"/>
                  <a:pt x="6175" y="3656"/>
                </a:cubicBezTo>
                <a:lnTo>
                  <a:pt x="3182" y="3656"/>
                </a:lnTo>
                <a:cubicBezTo>
                  <a:pt x="2993" y="3656"/>
                  <a:pt x="2836" y="3498"/>
                  <a:pt x="2836" y="3309"/>
                </a:cubicBezTo>
                <a:cubicBezTo>
                  <a:pt x="2836" y="3120"/>
                  <a:pt x="2993" y="2962"/>
                  <a:pt x="3182" y="2962"/>
                </a:cubicBezTo>
                <a:close/>
                <a:moveTo>
                  <a:pt x="6931" y="4443"/>
                </a:moveTo>
                <a:cubicBezTo>
                  <a:pt x="9357" y="4443"/>
                  <a:pt x="9357" y="8192"/>
                  <a:pt x="6931" y="8192"/>
                </a:cubicBezTo>
                <a:cubicBezTo>
                  <a:pt x="6018" y="8192"/>
                  <a:pt x="5261" y="7562"/>
                  <a:pt x="5104" y="6680"/>
                </a:cubicBezTo>
                <a:lnTo>
                  <a:pt x="4285" y="6680"/>
                </a:lnTo>
                <a:cubicBezTo>
                  <a:pt x="4127" y="7562"/>
                  <a:pt x="3340" y="8192"/>
                  <a:pt x="2458" y="8192"/>
                </a:cubicBezTo>
                <a:cubicBezTo>
                  <a:pt x="0" y="8192"/>
                  <a:pt x="0" y="4443"/>
                  <a:pt x="2458" y="4443"/>
                </a:cubicBezTo>
                <a:cubicBezTo>
                  <a:pt x="3371" y="4443"/>
                  <a:pt x="4127" y="5073"/>
                  <a:pt x="4285" y="5955"/>
                </a:cubicBezTo>
                <a:lnTo>
                  <a:pt x="5104" y="5955"/>
                </a:lnTo>
                <a:cubicBezTo>
                  <a:pt x="5261" y="5073"/>
                  <a:pt x="6049" y="4443"/>
                  <a:pt x="6931" y="4443"/>
                </a:cubicBezTo>
                <a:close/>
                <a:moveTo>
                  <a:pt x="5695" y="8547"/>
                </a:moveTo>
                <a:cubicBezTo>
                  <a:pt x="5789" y="8547"/>
                  <a:pt x="5876" y="8586"/>
                  <a:pt x="5923" y="8665"/>
                </a:cubicBezTo>
                <a:cubicBezTo>
                  <a:pt x="6144" y="8791"/>
                  <a:pt x="6144" y="9011"/>
                  <a:pt x="5986" y="9169"/>
                </a:cubicBezTo>
                <a:cubicBezTo>
                  <a:pt x="5608" y="9515"/>
                  <a:pt x="5135" y="9704"/>
                  <a:pt x="4631" y="9704"/>
                </a:cubicBezTo>
                <a:cubicBezTo>
                  <a:pt x="4127" y="9704"/>
                  <a:pt x="3655" y="9515"/>
                  <a:pt x="3340" y="9169"/>
                </a:cubicBezTo>
                <a:cubicBezTo>
                  <a:pt x="3182" y="9011"/>
                  <a:pt x="3182" y="8791"/>
                  <a:pt x="3340" y="8665"/>
                </a:cubicBezTo>
                <a:cubicBezTo>
                  <a:pt x="3418" y="8586"/>
                  <a:pt x="3513" y="8547"/>
                  <a:pt x="3603" y="8547"/>
                </a:cubicBezTo>
                <a:cubicBezTo>
                  <a:pt x="3694" y="8547"/>
                  <a:pt x="3781" y="8586"/>
                  <a:pt x="3844" y="8665"/>
                </a:cubicBezTo>
                <a:cubicBezTo>
                  <a:pt x="4064" y="8885"/>
                  <a:pt x="4348" y="8996"/>
                  <a:pt x="4631" y="8996"/>
                </a:cubicBezTo>
                <a:cubicBezTo>
                  <a:pt x="4915" y="8996"/>
                  <a:pt x="5198" y="8885"/>
                  <a:pt x="5419" y="8665"/>
                </a:cubicBezTo>
                <a:cubicBezTo>
                  <a:pt x="5498" y="8586"/>
                  <a:pt x="5600" y="8547"/>
                  <a:pt x="5695" y="8547"/>
                </a:cubicBezTo>
                <a:close/>
                <a:moveTo>
                  <a:pt x="4663" y="1"/>
                </a:moveTo>
                <a:cubicBezTo>
                  <a:pt x="2426" y="1"/>
                  <a:pt x="599" y="1828"/>
                  <a:pt x="599" y="4097"/>
                </a:cubicBezTo>
                <a:lnTo>
                  <a:pt x="599" y="6270"/>
                </a:lnTo>
                <a:cubicBezTo>
                  <a:pt x="158" y="7751"/>
                  <a:pt x="441" y="9137"/>
                  <a:pt x="1260" y="10240"/>
                </a:cubicBezTo>
                <a:cubicBezTo>
                  <a:pt x="2079" y="11343"/>
                  <a:pt x="3340" y="11973"/>
                  <a:pt x="4663" y="11973"/>
                </a:cubicBezTo>
                <a:cubicBezTo>
                  <a:pt x="6018" y="11973"/>
                  <a:pt x="7309" y="11343"/>
                  <a:pt x="8097" y="10240"/>
                </a:cubicBezTo>
                <a:cubicBezTo>
                  <a:pt x="8916" y="9169"/>
                  <a:pt x="9200" y="7783"/>
                  <a:pt x="8758" y="6270"/>
                </a:cubicBezTo>
                <a:lnTo>
                  <a:pt x="8758" y="4097"/>
                </a:lnTo>
                <a:cubicBezTo>
                  <a:pt x="8758" y="2994"/>
                  <a:pt x="8349" y="1954"/>
                  <a:pt x="7593" y="1167"/>
                </a:cubicBezTo>
                <a:cubicBezTo>
                  <a:pt x="6805" y="379"/>
                  <a:pt x="5766" y="1"/>
                  <a:pt x="466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5612;p67">
            <a:extLst>
              <a:ext uri="{FF2B5EF4-FFF2-40B4-BE49-F238E27FC236}">
                <a16:creationId xmlns:a16="http://schemas.microsoft.com/office/drawing/2014/main" id="{636BBA8F-D30F-4ACA-9F04-A6C7F927E180}"/>
              </a:ext>
            </a:extLst>
          </p:cNvPr>
          <p:cNvSpPr/>
          <p:nvPr/>
        </p:nvSpPr>
        <p:spPr>
          <a:xfrm>
            <a:off x="410009" y="6149925"/>
            <a:ext cx="127224" cy="163729"/>
          </a:xfrm>
          <a:custGeom>
            <a:avLst/>
            <a:gdLst/>
            <a:ahLst/>
            <a:cxnLst/>
            <a:rect l="l" t="t" r="r" b="b"/>
            <a:pathLst>
              <a:path w="3844" h="4947" extrusionOk="0">
                <a:moveTo>
                  <a:pt x="851" y="0"/>
                </a:moveTo>
                <a:cubicBezTo>
                  <a:pt x="536" y="0"/>
                  <a:pt x="221" y="95"/>
                  <a:pt x="1" y="252"/>
                </a:cubicBezTo>
                <a:cubicBezTo>
                  <a:pt x="662" y="504"/>
                  <a:pt x="1261" y="882"/>
                  <a:pt x="1765" y="1418"/>
                </a:cubicBezTo>
                <a:cubicBezTo>
                  <a:pt x="2679" y="2363"/>
                  <a:pt x="3183" y="3560"/>
                  <a:pt x="3183" y="4821"/>
                </a:cubicBezTo>
                <a:lnTo>
                  <a:pt x="3183" y="4947"/>
                </a:lnTo>
                <a:cubicBezTo>
                  <a:pt x="3592" y="4695"/>
                  <a:pt x="3844" y="4253"/>
                  <a:pt x="3844" y="3749"/>
                </a:cubicBezTo>
                <a:cubicBezTo>
                  <a:pt x="3844" y="3466"/>
                  <a:pt x="3781" y="3214"/>
                  <a:pt x="3655" y="2993"/>
                </a:cubicBezTo>
                <a:cubicBezTo>
                  <a:pt x="3781" y="2741"/>
                  <a:pt x="3844" y="2521"/>
                  <a:pt x="3844" y="2237"/>
                </a:cubicBezTo>
                <a:cubicBezTo>
                  <a:pt x="3844" y="1380"/>
                  <a:pt x="3123" y="716"/>
                  <a:pt x="2330" y="716"/>
                </a:cubicBezTo>
                <a:cubicBezTo>
                  <a:pt x="2279" y="716"/>
                  <a:pt x="2227" y="719"/>
                  <a:pt x="2174" y="725"/>
                </a:cubicBezTo>
                <a:cubicBezTo>
                  <a:pt x="1891" y="252"/>
                  <a:pt x="1418" y="0"/>
                  <a:pt x="8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5613;p67">
            <a:extLst>
              <a:ext uri="{FF2B5EF4-FFF2-40B4-BE49-F238E27FC236}">
                <a16:creationId xmlns:a16="http://schemas.microsoft.com/office/drawing/2014/main" id="{5765E08A-5C84-4CDD-B7B0-44C0B1F06B54}"/>
              </a:ext>
            </a:extLst>
          </p:cNvPr>
          <p:cNvSpPr/>
          <p:nvPr/>
        </p:nvSpPr>
        <p:spPr>
          <a:xfrm>
            <a:off x="170190" y="6354297"/>
            <a:ext cx="25054" cy="80326"/>
          </a:xfrm>
          <a:custGeom>
            <a:avLst/>
            <a:gdLst/>
            <a:ahLst/>
            <a:cxnLst/>
            <a:rect l="l" t="t" r="r" b="b"/>
            <a:pathLst>
              <a:path w="757" h="2427" extrusionOk="0">
                <a:moveTo>
                  <a:pt x="757" y="0"/>
                </a:moveTo>
                <a:cubicBezTo>
                  <a:pt x="316" y="284"/>
                  <a:pt x="0" y="756"/>
                  <a:pt x="0" y="1292"/>
                </a:cubicBezTo>
                <a:cubicBezTo>
                  <a:pt x="0" y="1765"/>
                  <a:pt x="190" y="2174"/>
                  <a:pt x="536" y="2426"/>
                </a:cubicBezTo>
                <a:cubicBezTo>
                  <a:pt x="505" y="1859"/>
                  <a:pt x="599" y="1292"/>
                  <a:pt x="757" y="756"/>
                </a:cubicBezTo>
                <a:lnTo>
                  <a:pt x="7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5586;p67">
            <a:extLst>
              <a:ext uri="{FF2B5EF4-FFF2-40B4-BE49-F238E27FC236}">
                <a16:creationId xmlns:a16="http://schemas.microsoft.com/office/drawing/2014/main" id="{19EA390B-7867-428D-8657-1B1A627E83D8}"/>
              </a:ext>
            </a:extLst>
          </p:cNvPr>
          <p:cNvSpPr/>
          <p:nvPr/>
        </p:nvSpPr>
        <p:spPr>
          <a:xfrm>
            <a:off x="670212" y="6841767"/>
            <a:ext cx="25239" cy="85119"/>
          </a:xfrm>
          <a:custGeom>
            <a:avLst/>
            <a:gdLst/>
            <a:ahLst/>
            <a:cxnLst/>
            <a:rect l="l" t="t" r="r" b="b"/>
            <a:pathLst>
              <a:path w="757" h="2553" extrusionOk="0">
                <a:moveTo>
                  <a:pt x="757" y="0"/>
                </a:moveTo>
                <a:cubicBezTo>
                  <a:pt x="316" y="221"/>
                  <a:pt x="1" y="693"/>
                  <a:pt x="1" y="1260"/>
                </a:cubicBezTo>
                <a:cubicBezTo>
                  <a:pt x="1" y="1796"/>
                  <a:pt x="316" y="2269"/>
                  <a:pt x="757" y="2552"/>
                </a:cubicBezTo>
                <a:lnTo>
                  <a:pt x="757" y="158"/>
                </a:lnTo>
                <a:lnTo>
                  <a:pt x="7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5587;p67">
            <a:extLst>
              <a:ext uri="{FF2B5EF4-FFF2-40B4-BE49-F238E27FC236}">
                <a16:creationId xmlns:a16="http://schemas.microsoft.com/office/drawing/2014/main" id="{8C705A7D-753C-4D40-807B-D3A6C0E73DB5}"/>
              </a:ext>
            </a:extLst>
          </p:cNvPr>
          <p:cNvSpPr/>
          <p:nvPr/>
        </p:nvSpPr>
        <p:spPr>
          <a:xfrm>
            <a:off x="695418" y="6658993"/>
            <a:ext cx="297301" cy="125028"/>
          </a:xfrm>
          <a:custGeom>
            <a:avLst/>
            <a:gdLst/>
            <a:ahLst/>
            <a:cxnLst/>
            <a:rect l="l" t="t" r="r" b="b"/>
            <a:pathLst>
              <a:path w="8917" h="3750" extrusionOk="0">
                <a:moveTo>
                  <a:pt x="347" y="0"/>
                </a:moveTo>
                <a:cubicBezTo>
                  <a:pt x="158" y="0"/>
                  <a:pt x="1" y="158"/>
                  <a:pt x="32" y="347"/>
                </a:cubicBezTo>
                <a:cubicBezTo>
                  <a:pt x="410" y="2269"/>
                  <a:pt x="2080" y="3749"/>
                  <a:pt x="4096" y="3749"/>
                </a:cubicBezTo>
                <a:lnTo>
                  <a:pt x="8917" y="3749"/>
                </a:lnTo>
                <a:cubicBezTo>
                  <a:pt x="8728" y="1639"/>
                  <a:pt x="6995" y="0"/>
                  <a:pt x="48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5588;p67">
            <a:extLst>
              <a:ext uri="{FF2B5EF4-FFF2-40B4-BE49-F238E27FC236}">
                <a16:creationId xmlns:a16="http://schemas.microsoft.com/office/drawing/2014/main" id="{F0DE76A4-89D0-4EFA-9FD4-83C27FE9CEFC}"/>
              </a:ext>
            </a:extLst>
          </p:cNvPr>
          <p:cNvSpPr/>
          <p:nvPr/>
        </p:nvSpPr>
        <p:spPr>
          <a:xfrm>
            <a:off x="744796" y="6858571"/>
            <a:ext cx="73550" cy="73550"/>
          </a:xfrm>
          <a:custGeom>
            <a:avLst/>
            <a:gdLst/>
            <a:ahLst/>
            <a:cxnLst/>
            <a:rect l="l" t="t" r="r" b="b"/>
            <a:pathLst>
              <a:path w="2206" h="2206" extrusionOk="0">
                <a:moveTo>
                  <a:pt x="1103" y="0"/>
                </a:moveTo>
                <a:cubicBezTo>
                  <a:pt x="473" y="0"/>
                  <a:pt x="0" y="504"/>
                  <a:pt x="0" y="1103"/>
                </a:cubicBezTo>
                <a:cubicBezTo>
                  <a:pt x="0" y="1670"/>
                  <a:pt x="504" y="2206"/>
                  <a:pt x="1103" y="2206"/>
                </a:cubicBezTo>
                <a:cubicBezTo>
                  <a:pt x="1733" y="2206"/>
                  <a:pt x="2206" y="1702"/>
                  <a:pt x="2206" y="1103"/>
                </a:cubicBezTo>
                <a:cubicBezTo>
                  <a:pt x="2206" y="504"/>
                  <a:pt x="1733" y="0"/>
                  <a:pt x="1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5589;p67">
            <a:extLst>
              <a:ext uri="{FF2B5EF4-FFF2-40B4-BE49-F238E27FC236}">
                <a16:creationId xmlns:a16="http://schemas.microsoft.com/office/drawing/2014/main" id="{82F354A6-42D3-4488-9D41-4C3C167B52C9}"/>
              </a:ext>
            </a:extLst>
          </p:cNvPr>
          <p:cNvSpPr/>
          <p:nvPr/>
        </p:nvSpPr>
        <p:spPr>
          <a:xfrm>
            <a:off x="894996" y="6859605"/>
            <a:ext cx="73550" cy="73583"/>
          </a:xfrm>
          <a:custGeom>
            <a:avLst/>
            <a:gdLst/>
            <a:ahLst/>
            <a:cxnLst/>
            <a:rect l="l" t="t" r="r" b="b"/>
            <a:pathLst>
              <a:path w="2206" h="2207" extrusionOk="0">
                <a:moveTo>
                  <a:pt x="1103" y="1"/>
                </a:moveTo>
                <a:cubicBezTo>
                  <a:pt x="473" y="1"/>
                  <a:pt x="1" y="505"/>
                  <a:pt x="1" y="1103"/>
                </a:cubicBezTo>
                <a:cubicBezTo>
                  <a:pt x="1" y="1702"/>
                  <a:pt x="473" y="2206"/>
                  <a:pt x="1103" y="2206"/>
                </a:cubicBezTo>
                <a:cubicBezTo>
                  <a:pt x="1702" y="2206"/>
                  <a:pt x="2206" y="1702"/>
                  <a:pt x="2206" y="1103"/>
                </a:cubicBezTo>
                <a:cubicBezTo>
                  <a:pt x="2206" y="505"/>
                  <a:pt x="1702" y="1"/>
                  <a:pt x="110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5590;p67">
            <a:extLst>
              <a:ext uri="{FF2B5EF4-FFF2-40B4-BE49-F238E27FC236}">
                <a16:creationId xmlns:a16="http://schemas.microsoft.com/office/drawing/2014/main" id="{33DD53D8-D269-4164-8163-E9941982F5E4}"/>
              </a:ext>
            </a:extLst>
          </p:cNvPr>
          <p:cNvSpPr/>
          <p:nvPr/>
        </p:nvSpPr>
        <p:spPr>
          <a:xfrm>
            <a:off x="721690" y="6896380"/>
            <a:ext cx="273129" cy="188042"/>
          </a:xfrm>
          <a:custGeom>
            <a:avLst/>
            <a:gdLst/>
            <a:ahLst/>
            <a:cxnLst/>
            <a:rect l="l" t="t" r="r" b="b"/>
            <a:pathLst>
              <a:path w="8192" h="5640" extrusionOk="0">
                <a:moveTo>
                  <a:pt x="5104" y="2174"/>
                </a:moveTo>
                <a:cubicBezTo>
                  <a:pt x="5199" y="2174"/>
                  <a:pt x="5293" y="2206"/>
                  <a:pt x="5356" y="2269"/>
                </a:cubicBezTo>
                <a:cubicBezTo>
                  <a:pt x="5545" y="2395"/>
                  <a:pt x="5545" y="2647"/>
                  <a:pt x="5388" y="2804"/>
                </a:cubicBezTo>
                <a:cubicBezTo>
                  <a:pt x="5041" y="3151"/>
                  <a:pt x="4569" y="3340"/>
                  <a:pt x="4096" y="3340"/>
                </a:cubicBezTo>
                <a:cubicBezTo>
                  <a:pt x="3560" y="3340"/>
                  <a:pt x="3088" y="3151"/>
                  <a:pt x="2741" y="2804"/>
                </a:cubicBezTo>
                <a:cubicBezTo>
                  <a:pt x="2584" y="2647"/>
                  <a:pt x="2584" y="2395"/>
                  <a:pt x="2741" y="2269"/>
                </a:cubicBezTo>
                <a:cubicBezTo>
                  <a:pt x="2820" y="2206"/>
                  <a:pt x="2922" y="2174"/>
                  <a:pt x="3021" y="2174"/>
                </a:cubicBezTo>
                <a:cubicBezTo>
                  <a:pt x="3119" y="2174"/>
                  <a:pt x="3214" y="2206"/>
                  <a:pt x="3277" y="2269"/>
                </a:cubicBezTo>
                <a:cubicBezTo>
                  <a:pt x="3482" y="2489"/>
                  <a:pt x="3765" y="2600"/>
                  <a:pt x="4053" y="2600"/>
                </a:cubicBezTo>
                <a:cubicBezTo>
                  <a:pt x="4340" y="2600"/>
                  <a:pt x="4632" y="2489"/>
                  <a:pt x="4852" y="2269"/>
                </a:cubicBezTo>
                <a:cubicBezTo>
                  <a:pt x="4915" y="2206"/>
                  <a:pt x="5010" y="2174"/>
                  <a:pt x="5104" y="2174"/>
                </a:cubicBezTo>
                <a:close/>
                <a:moveTo>
                  <a:pt x="0" y="0"/>
                </a:moveTo>
                <a:lnTo>
                  <a:pt x="0" y="1513"/>
                </a:lnTo>
                <a:cubicBezTo>
                  <a:pt x="0" y="3623"/>
                  <a:pt x="1639" y="5451"/>
                  <a:pt x="3718" y="5640"/>
                </a:cubicBezTo>
                <a:lnTo>
                  <a:pt x="3718" y="4537"/>
                </a:lnTo>
                <a:cubicBezTo>
                  <a:pt x="3718" y="4348"/>
                  <a:pt x="3875" y="4191"/>
                  <a:pt x="4096" y="4191"/>
                </a:cubicBezTo>
                <a:cubicBezTo>
                  <a:pt x="4285" y="4191"/>
                  <a:pt x="4442" y="4348"/>
                  <a:pt x="4442" y="4537"/>
                </a:cubicBezTo>
                <a:lnTo>
                  <a:pt x="4442" y="5640"/>
                </a:lnTo>
                <a:cubicBezTo>
                  <a:pt x="6522" y="5451"/>
                  <a:pt x="8192" y="3623"/>
                  <a:pt x="8192" y="1513"/>
                </a:cubicBezTo>
                <a:lnTo>
                  <a:pt x="8192" y="0"/>
                </a:lnTo>
                <a:cubicBezTo>
                  <a:pt x="8192" y="1009"/>
                  <a:pt x="7309" y="1859"/>
                  <a:pt x="6301" y="1859"/>
                </a:cubicBezTo>
                <a:cubicBezTo>
                  <a:pt x="5388" y="1859"/>
                  <a:pt x="4632" y="1229"/>
                  <a:pt x="4474" y="347"/>
                </a:cubicBezTo>
                <a:lnTo>
                  <a:pt x="3655" y="347"/>
                </a:lnTo>
                <a:cubicBezTo>
                  <a:pt x="3497" y="1229"/>
                  <a:pt x="2710" y="1859"/>
                  <a:pt x="1828" y="1859"/>
                </a:cubicBezTo>
                <a:cubicBezTo>
                  <a:pt x="819" y="1859"/>
                  <a:pt x="0" y="100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5591;p67">
            <a:extLst>
              <a:ext uri="{FF2B5EF4-FFF2-40B4-BE49-F238E27FC236}">
                <a16:creationId xmlns:a16="http://schemas.microsoft.com/office/drawing/2014/main" id="{A6C690E4-F48B-4EF4-9086-35CD0F61656E}"/>
              </a:ext>
            </a:extLst>
          </p:cNvPr>
          <p:cNvSpPr/>
          <p:nvPr/>
        </p:nvSpPr>
        <p:spPr>
          <a:xfrm>
            <a:off x="719590" y="6779787"/>
            <a:ext cx="272062" cy="116626"/>
          </a:xfrm>
          <a:custGeom>
            <a:avLst/>
            <a:gdLst/>
            <a:ahLst/>
            <a:cxnLst/>
            <a:rect l="l" t="t" r="r" b="b"/>
            <a:pathLst>
              <a:path w="8160" h="3498" extrusionOk="0">
                <a:moveTo>
                  <a:pt x="567" y="0"/>
                </a:moveTo>
                <a:cubicBezTo>
                  <a:pt x="221" y="630"/>
                  <a:pt x="0" y="1292"/>
                  <a:pt x="0" y="2017"/>
                </a:cubicBezTo>
                <a:lnTo>
                  <a:pt x="0" y="3497"/>
                </a:lnTo>
                <a:cubicBezTo>
                  <a:pt x="0" y="2489"/>
                  <a:pt x="851" y="1639"/>
                  <a:pt x="1859" y="1639"/>
                </a:cubicBezTo>
                <a:cubicBezTo>
                  <a:pt x="2773" y="1639"/>
                  <a:pt x="3529" y="2269"/>
                  <a:pt x="3686" y="3151"/>
                </a:cubicBezTo>
                <a:lnTo>
                  <a:pt x="4505" y="3151"/>
                </a:lnTo>
                <a:cubicBezTo>
                  <a:pt x="4663" y="2269"/>
                  <a:pt x="5451" y="1639"/>
                  <a:pt x="6333" y="1639"/>
                </a:cubicBezTo>
                <a:cubicBezTo>
                  <a:pt x="7341" y="1639"/>
                  <a:pt x="8160" y="2489"/>
                  <a:pt x="8160" y="3497"/>
                </a:cubicBezTo>
                <a:lnTo>
                  <a:pt x="8160" y="914"/>
                </a:lnTo>
                <a:lnTo>
                  <a:pt x="3340" y="914"/>
                </a:lnTo>
                <a:cubicBezTo>
                  <a:pt x="2332" y="851"/>
                  <a:pt x="1355" y="536"/>
                  <a:pt x="5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5592;p67">
            <a:extLst>
              <a:ext uri="{FF2B5EF4-FFF2-40B4-BE49-F238E27FC236}">
                <a16:creationId xmlns:a16="http://schemas.microsoft.com/office/drawing/2014/main" id="{0BF08E6A-14D7-438A-A58F-E457B8AEADC9}"/>
              </a:ext>
            </a:extLst>
          </p:cNvPr>
          <p:cNvSpPr/>
          <p:nvPr/>
        </p:nvSpPr>
        <p:spPr>
          <a:xfrm>
            <a:off x="1017891" y="6841767"/>
            <a:ext cx="25239" cy="85119"/>
          </a:xfrm>
          <a:custGeom>
            <a:avLst/>
            <a:gdLst/>
            <a:ahLst/>
            <a:cxnLst/>
            <a:rect l="l" t="t" r="r" b="b"/>
            <a:pathLst>
              <a:path w="757" h="2553" extrusionOk="0">
                <a:moveTo>
                  <a:pt x="1" y="0"/>
                </a:moveTo>
                <a:lnTo>
                  <a:pt x="1" y="2552"/>
                </a:lnTo>
                <a:cubicBezTo>
                  <a:pt x="442" y="2269"/>
                  <a:pt x="757" y="1796"/>
                  <a:pt x="757" y="1260"/>
                </a:cubicBezTo>
                <a:cubicBezTo>
                  <a:pt x="757" y="693"/>
                  <a:pt x="473" y="221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F4A15D-0C85-4DD7-A656-FA368249AD57}"/>
              </a:ext>
            </a:extLst>
          </p:cNvPr>
          <p:cNvCxnSpPr>
            <a:cxnSpLocks/>
          </p:cNvCxnSpPr>
          <p:nvPr/>
        </p:nvCxnSpPr>
        <p:spPr>
          <a:xfrm flipH="1">
            <a:off x="76201" y="6048710"/>
            <a:ext cx="941690" cy="11140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5D8B-A9D1-4EF8-9684-199651B1A83E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10972800" cy="5760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Guidelines for Transportation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33E3E1-C0D7-467A-89C5-B24F35F5AC8D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95B8BB-6E04-4BC8-A188-1D0341175A62}"/>
              </a:ext>
            </a:extLst>
          </p:cNvPr>
          <p:cNvSpPr/>
          <p:nvPr/>
        </p:nvSpPr>
        <p:spPr>
          <a:xfrm>
            <a:off x="49527" y="2282375"/>
            <a:ext cx="6745500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A4B6C3-153F-457F-82FC-0E1BBEEA9976}"/>
              </a:ext>
            </a:extLst>
          </p:cNvPr>
          <p:cNvSpPr/>
          <p:nvPr/>
        </p:nvSpPr>
        <p:spPr>
          <a:xfrm>
            <a:off x="0" y="2276759"/>
            <a:ext cx="1104900" cy="68580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12CE9-2680-4FB0-B795-E2E11CD4D645}"/>
              </a:ext>
            </a:extLst>
          </p:cNvPr>
          <p:cNvSpPr txBox="1"/>
          <p:nvPr/>
        </p:nvSpPr>
        <p:spPr>
          <a:xfrm>
            <a:off x="1318600" y="2335335"/>
            <a:ext cx="50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co-workers carrying vehicle will be allowed only 30-40% passenger capacity with social distancing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FD9BB6-4AF7-44E4-A1CD-5EE653C0C9E8}"/>
              </a:ext>
            </a:extLst>
          </p:cNvPr>
          <p:cNvSpPr/>
          <p:nvPr/>
        </p:nvSpPr>
        <p:spPr>
          <a:xfrm>
            <a:off x="8965" y="1397012"/>
            <a:ext cx="6786062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B87034-219F-40D5-9D03-3B69EBBF188C}"/>
              </a:ext>
            </a:extLst>
          </p:cNvPr>
          <p:cNvSpPr/>
          <p:nvPr/>
        </p:nvSpPr>
        <p:spPr>
          <a:xfrm>
            <a:off x="8965" y="1399016"/>
            <a:ext cx="1104900" cy="685799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BF720-B0F7-4485-AE9D-14B5E327F2A4}"/>
              </a:ext>
            </a:extLst>
          </p:cNvPr>
          <p:cNvSpPr txBox="1"/>
          <p:nvPr/>
        </p:nvSpPr>
        <p:spPr>
          <a:xfrm>
            <a:off x="1278038" y="1464486"/>
            <a:ext cx="45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Special transport facility must be arranged for co-workers coming from outside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757312-93B2-49D0-A238-E02FC41B2F7A}"/>
              </a:ext>
            </a:extLst>
          </p:cNvPr>
          <p:cNvSpPr/>
          <p:nvPr/>
        </p:nvSpPr>
        <p:spPr>
          <a:xfrm>
            <a:off x="68298" y="3174859"/>
            <a:ext cx="6726729" cy="685800"/>
          </a:xfrm>
          <a:prstGeom prst="roundRect">
            <a:avLst/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0E8EAF-8125-46C6-A561-7217D8CE5E9C}"/>
              </a:ext>
            </a:extLst>
          </p:cNvPr>
          <p:cNvSpPr/>
          <p:nvPr/>
        </p:nvSpPr>
        <p:spPr>
          <a:xfrm>
            <a:off x="-19050" y="3169243"/>
            <a:ext cx="1104900" cy="685800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DD0B0-7CAF-413A-A34A-2F29E25F8041}"/>
              </a:ext>
            </a:extLst>
          </p:cNvPr>
          <p:cNvSpPr txBox="1"/>
          <p:nvPr/>
        </p:nvSpPr>
        <p:spPr>
          <a:xfrm>
            <a:off x="1337371" y="3242333"/>
            <a:ext cx="47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1600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vehicles entering the premise must be disinfected with spray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B77AF62E-9A35-4201-BD2E-E649E509D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2" y="1538312"/>
            <a:ext cx="423649" cy="423649"/>
          </a:xfrm>
          <a:prstGeom prst="rect">
            <a:avLst/>
          </a:prstGeom>
        </p:spPr>
      </p:pic>
      <p:grpSp>
        <p:nvGrpSpPr>
          <p:cNvPr id="15" name="Google Shape;4959;p66">
            <a:extLst>
              <a:ext uri="{FF2B5EF4-FFF2-40B4-BE49-F238E27FC236}">
                <a16:creationId xmlns:a16="http://schemas.microsoft.com/office/drawing/2014/main" id="{4F6AC514-4E55-4D4E-92E1-712C424BEEF8}"/>
              </a:ext>
            </a:extLst>
          </p:cNvPr>
          <p:cNvGrpSpPr/>
          <p:nvPr/>
        </p:nvGrpSpPr>
        <p:grpSpPr>
          <a:xfrm>
            <a:off x="337772" y="2397610"/>
            <a:ext cx="432749" cy="432746"/>
            <a:chOff x="-65145700" y="3727425"/>
            <a:chExt cx="317425" cy="317425"/>
          </a:xfrm>
          <a:solidFill>
            <a:schemeClr val="bg1"/>
          </a:solidFill>
        </p:grpSpPr>
        <p:sp>
          <p:nvSpPr>
            <p:cNvPr id="16" name="Google Shape;4960;p66">
              <a:extLst>
                <a:ext uri="{FF2B5EF4-FFF2-40B4-BE49-F238E27FC236}">
                  <a16:creationId xmlns:a16="http://schemas.microsoft.com/office/drawing/2014/main" id="{39F0B633-55F8-4BA4-9A79-FAF358062330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61;p66">
              <a:extLst>
                <a:ext uri="{FF2B5EF4-FFF2-40B4-BE49-F238E27FC236}">
                  <a16:creationId xmlns:a16="http://schemas.microsoft.com/office/drawing/2014/main" id="{87E72AAB-0990-4B31-8DC1-FB15E57AFA01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564BDB29-22F1-42E4-8FE7-D26C306A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6" y="3271095"/>
            <a:ext cx="518910" cy="518910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A4EF0-CC89-407F-8DB7-CB921238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0" y="3365266"/>
            <a:ext cx="333316" cy="3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84E38F1-3F5D-4CCC-BB81-BD791E4AFCF7}"/>
              </a:ext>
            </a:extLst>
          </p:cNvPr>
          <p:cNvSpPr/>
          <p:nvPr/>
        </p:nvSpPr>
        <p:spPr>
          <a:xfrm>
            <a:off x="0" y="3968771"/>
            <a:ext cx="6824162" cy="2552701"/>
          </a:xfrm>
          <a:prstGeom prst="roundRect">
            <a:avLst>
              <a:gd name="adj" fmla="val 7048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023C589-F1DD-4908-AF2B-60C06BAFADAA}"/>
              </a:ext>
            </a:extLst>
          </p:cNvPr>
          <p:cNvSpPr/>
          <p:nvPr/>
        </p:nvSpPr>
        <p:spPr>
          <a:xfrm>
            <a:off x="0" y="1255850"/>
            <a:ext cx="6824162" cy="2552701"/>
          </a:xfrm>
          <a:prstGeom prst="roundRect">
            <a:avLst>
              <a:gd name="adj" fmla="val 6432"/>
            </a:avLst>
          </a:prstGeom>
          <a:solidFill>
            <a:srgbClr val="14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197498" y="244884"/>
            <a:ext cx="6660502" cy="1050514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Guidelines related to MASK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7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CC4006-6C2A-40D6-9466-94B1A0551F09}"/>
              </a:ext>
            </a:extLst>
          </p:cNvPr>
          <p:cNvSpPr txBox="1"/>
          <p:nvPr/>
        </p:nvSpPr>
        <p:spPr>
          <a:xfrm>
            <a:off x="1288402" y="1344148"/>
            <a:ext cx="5573860" cy="221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2000" b="1" dirty="0">
                <a:solidFill>
                  <a:schemeClr val="bg1"/>
                </a:solidFill>
              </a:rPr>
              <a:t>Wearing of mask or face cover is compulsory  </a:t>
            </a:r>
            <a:r>
              <a:rPr lang="en-IN" sz="2000" dirty="0">
                <a:solidFill>
                  <a:schemeClr val="bg1"/>
                </a:solidFill>
              </a:rPr>
              <a:t>at all times such 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bg1"/>
                </a:solidFill>
              </a:rPr>
              <a:t>in transit to work or home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bg1"/>
                </a:solidFill>
              </a:rPr>
              <a:t>during working at premise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bg1"/>
                </a:solidFill>
              </a:rPr>
              <a:t>during break periods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chemeClr val="bg1"/>
                </a:solidFill>
              </a:rPr>
              <a:t>during interaction with other co-worker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49D5EC-1F2A-4FCB-ABB6-E9CFC870BA46}"/>
              </a:ext>
            </a:extLst>
          </p:cNvPr>
          <p:cNvSpPr txBox="1"/>
          <p:nvPr/>
        </p:nvSpPr>
        <p:spPr>
          <a:xfrm>
            <a:off x="1288402" y="4104388"/>
            <a:ext cx="4769498" cy="4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685800" lvl="1" indent="-342900">
              <a:lnSpc>
                <a:spcPct val="125000"/>
              </a:lnSpc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roid Sans" panose="020B0606030804020204" pitchFamily="34" charset="0"/>
                <a:cs typeface="Arial" panose="020B0604020202020204" pitchFamily="34" charset="0"/>
              </a:defRPr>
            </a:lvl2pPr>
          </a:lstStyle>
          <a:p>
            <a:r>
              <a:rPr lang="en-IN" sz="2000" b="1" dirty="0">
                <a:solidFill>
                  <a:schemeClr val="bg1"/>
                </a:solidFill>
              </a:rPr>
              <a:t>Mandatory handwash of co-workers: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7521888-3583-47EE-A2FB-E6BDB302369B}"/>
              </a:ext>
            </a:extLst>
          </p:cNvPr>
          <p:cNvSpPr/>
          <p:nvPr/>
        </p:nvSpPr>
        <p:spPr>
          <a:xfrm>
            <a:off x="0" y="1246576"/>
            <a:ext cx="1104900" cy="1035483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E0860F2-E33E-414E-A55F-DAD736241EE7}"/>
              </a:ext>
            </a:extLst>
          </p:cNvPr>
          <p:cNvSpPr/>
          <p:nvPr/>
        </p:nvSpPr>
        <p:spPr>
          <a:xfrm>
            <a:off x="0" y="3960884"/>
            <a:ext cx="1104900" cy="1068316"/>
          </a:xfrm>
          <a:prstGeom prst="roundRect">
            <a:avLst/>
          </a:prstGeom>
          <a:solidFill>
            <a:srgbClr val="46B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D5526-4BF9-465A-9D4B-8560872E11BF}"/>
              </a:ext>
            </a:extLst>
          </p:cNvPr>
          <p:cNvSpPr/>
          <p:nvPr/>
        </p:nvSpPr>
        <p:spPr>
          <a:xfrm>
            <a:off x="958655" y="4536229"/>
            <a:ext cx="5367771" cy="178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Before wearing mask or gloves</a:t>
            </a:r>
          </a:p>
          <a:p>
            <a:pPr marL="6858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After removing mask or gloves</a:t>
            </a:r>
          </a:p>
          <a:p>
            <a:pPr marL="6858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Break for 5 mins every hour for hand wash</a:t>
            </a:r>
          </a:p>
          <a:p>
            <a:pPr marL="6858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Before &amp; after lunch</a:t>
            </a:r>
          </a:p>
          <a:p>
            <a:pPr marL="685800" lvl="1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Before &amp; after tea breaks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CF5653-8AA6-4A2B-A536-82EDAA0A77BE}"/>
              </a:ext>
            </a:extLst>
          </p:cNvPr>
          <p:cNvGrpSpPr/>
          <p:nvPr/>
        </p:nvGrpSpPr>
        <p:grpSpPr>
          <a:xfrm>
            <a:off x="197498" y="1455618"/>
            <a:ext cx="654679" cy="654679"/>
            <a:chOff x="289947" y="3491095"/>
            <a:chExt cx="495606" cy="495606"/>
          </a:xfrm>
        </p:grpSpPr>
        <p:pic>
          <p:nvPicPr>
            <p:cNvPr id="34" name="Picture 33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2BDEF038-9BB8-4626-8502-7C0F73FC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47" y="3491095"/>
              <a:ext cx="495606" cy="495606"/>
            </a:xfrm>
            <a:prstGeom prst="rect">
              <a:avLst/>
            </a:prstGeom>
          </p:spPr>
        </p:pic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93474B-3B32-4B0D-A83A-D7B38E74B2A9}"/>
                </a:ext>
              </a:extLst>
            </p:cNvPr>
            <p:cNvSpPr/>
            <p:nvPr/>
          </p:nvSpPr>
          <p:spPr>
            <a:xfrm>
              <a:off x="394486" y="3783505"/>
              <a:ext cx="284118" cy="181799"/>
            </a:xfrm>
            <a:custGeom>
              <a:avLst/>
              <a:gdLst>
                <a:gd name="connsiteX0" fmla="*/ 12708 w 284118"/>
                <a:gd name="connsiteY0" fmla="*/ 33639 h 181799"/>
                <a:gd name="connsiteX1" fmla="*/ 12708 w 284118"/>
                <a:gd name="connsiteY1" fmla="*/ 109839 h 181799"/>
                <a:gd name="connsiteX2" fmla="*/ 86527 w 284118"/>
                <a:gd name="connsiteY2" fmla="*/ 164608 h 181799"/>
                <a:gd name="connsiteX3" fmla="*/ 155583 w 284118"/>
                <a:gd name="connsiteY3" fmla="*/ 178895 h 181799"/>
                <a:gd name="connsiteX4" fmla="*/ 272264 w 284118"/>
                <a:gd name="connsiteY4" fmla="*/ 114601 h 181799"/>
                <a:gd name="connsiteX5" fmla="*/ 265120 w 284118"/>
                <a:gd name="connsiteY5" fmla="*/ 28876 h 181799"/>
                <a:gd name="connsiteX6" fmla="*/ 138914 w 284118"/>
                <a:gd name="connsiteY6" fmla="*/ 301 h 181799"/>
                <a:gd name="connsiteX7" fmla="*/ 12708 w 284118"/>
                <a:gd name="connsiteY7" fmla="*/ 33639 h 18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118" h="181799">
                  <a:moveTo>
                    <a:pt x="12708" y="33639"/>
                  </a:moveTo>
                  <a:cubicBezTo>
                    <a:pt x="-8326" y="51895"/>
                    <a:pt x="405" y="88011"/>
                    <a:pt x="12708" y="109839"/>
                  </a:cubicBezTo>
                  <a:cubicBezTo>
                    <a:pt x="25011" y="131667"/>
                    <a:pt x="62715" y="153099"/>
                    <a:pt x="86527" y="164608"/>
                  </a:cubicBezTo>
                  <a:cubicBezTo>
                    <a:pt x="110339" y="176117"/>
                    <a:pt x="124627" y="187229"/>
                    <a:pt x="155583" y="178895"/>
                  </a:cubicBezTo>
                  <a:cubicBezTo>
                    <a:pt x="186539" y="170561"/>
                    <a:pt x="254008" y="139604"/>
                    <a:pt x="272264" y="114601"/>
                  </a:cubicBezTo>
                  <a:cubicBezTo>
                    <a:pt x="290520" y="89598"/>
                    <a:pt x="287345" y="47926"/>
                    <a:pt x="265120" y="28876"/>
                  </a:cubicBezTo>
                  <a:cubicBezTo>
                    <a:pt x="242895" y="9826"/>
                    <a:pt x="180189" y="-2080"/>
                    <a:pt x="138914" y="301"/>
                  </a:cubicBezTo>
                  <a:cubicBezTo>
                    <a:pt x="97639" y="2682"/>
                    <a:pt x="33742" y="15383"/>
                    <a:pt x="12708" y="336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7763D76-31E5-4500-9E28-2C14994DF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4194815"/>
            <a:ext cx="636924" cy="6369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BEC590-75BE-472C-9B4B-AC820A3C2D05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7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E10-D8F4-4CA7-A394-E7AD43C75678}"/>
              </a:ext>
            </a:extLst>
          </p:cNvPr>
          <p:cNvSpPr txBox="1">
            <a:spLocks/>
          </p:cNvSpPr>
          <p:nvPr/>
        </p:nvSpPr>
        <p:spPr>
          <a:xfrm>
            <a:off x="98749" y="244883"/>
            <a:ext cx="6660502" cy="5760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MHA SOP Procedure for Social Distancing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8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472483-789B-496F-BCB0-2D969793C610}"/>
              </a:ext>
            </a:extLst>
          </p:cNvPr>
          <p:cNvSpPr txBox="1">
            <a:spLocks/>
          </p:cNvSpPr>
          <p:nvPr/>
        </p:nvSpPr>
        <p:spPr>
          <a:xfrm>
            <a:off x="197498" y="1066800"/>
            <a:ext cx="6203302" cy="876299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following measures shall be implemented by all offices, factories and other establishments:</a:t>
            </a:r>
          </a:p>
          <a:p>
            <a:pPr marL="0" indent="0">
              <a:buNone/>
            </a:pPr>
            <a:endParaRPr lang="en-IN" sz="1800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areas in the premises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including the following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shall be disinfected completely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using user friendly disinfectant mediums: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Entrance/gates of building/office etc.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Cafeteria &amp; Canteens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Meeting room, conference halls /open areas available. veranda/entrance gates of sites/bunkers, porta cabins, building etc.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Equipment &amp; Lifts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Washroom, toilet, sink, water points etc.</a:t>
            </a:r>
          </a:p>
          <a:p>
            <a:pPr lvl="1">
              <a:lnSpc>
                <a:spcPct val="125000"/>
              </a:lnSpc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Walls / all other surfaces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For workers coming from outside,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special transportation facilities will be arranged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without any dependency on public transport system. These vehicles should be allowed to work only with 30-40 % passenger capacity.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All vehicles and machinery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entering the premises should be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disinfected by spray mandatorily.</a:t>
            </a:r>
            <a:endParaRPr lang="en-IN" sz="1500" dirty="0">
              <a:solidFill>
                <a:schemeClr val="tx1">
                  <a:lumMod val="85000"/>
                  <a:lumOff val="15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Mandatory thermal scanning 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of everyone entering and exiting the workplace to be done.</a:t>
            </a:r>
          </a:p>
          <a:p>
            <a:pPr marL="457200" indent="-457200">
              <a:buFont typeface="+mj-lt"/>
              <a:buAutoNum type="arabicPeriod"/>
            </a:pPr>
            <a:endParaRPr lang="en-IN" sz="1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7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D35652-8455-461A-975E-6F09BEF083EC}"/>
              </a:ext>
            </a:extLst>
          </p:cNvPr>
          <p:cNvCxnSpPr/>
          <p:nvPr/>
        </p:nvCxnSpPr>
        <p:spPr>
          <a:xfrm>
            <a:off x="0" y="820948"/>
            <a:ext cx="685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3ECF0749-51E7-4393-81A4-CEA8783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33" y="8703904"/>
            <a:ext cx="4800533" cy="365125"/>
          </a:xfrm>
        </p:spPr>
        <p:txBody>
          <a:bodyPr/>
          <a:lstStyle/>
          <a:p>
            <a:r>
              <a:rPr lang="en-IN" sz="1000" dirty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Making people happy and successful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554B0D0B-C347-4525-B0A0-6636C23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33800" y="8705640"/>
            <a:ext cx="2844800" cy="365125"/>
          </a:xfrm>
        </p:spPr>
        <p:txBody>
          <a:bodyPr/>
          <a:lstStyle/>
          <a:p>
            <a:fld id="{BCAD1DCA-D8D7-45D6-A072-18FCB28E0457}" type="slidenum">
              <a:rPr lang="en-IN" smtClean="0">
                <a:solidFill>
                  <a:srgbClr val="14467C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9</a:t>
            </a:fld>
            <a:endParaRPr lang="en-IN" dirty="0">
              <a:solidFill>
                <a:srgbClr val="14467C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472483-789B-496F-BCB0-2D969793C610}"/>
              </a:ext>
            </a:extLst>
          </p:cNvPr>
          <p:cNvSpPr txBox="1">
            <a:spLocks/>
          </p:cNvSpPr>
          <p:nvPr/>
        </p:nvSpPr>
        <p:spPr>
          <a:xfrm>
            <a:off x="327348" y="1066800"/>
            <a:ext cx="6203302" cy="716280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IN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B0D66-5784-4A06-BCBB-AF5817B56B67}"/>
              </a:ext>
            </a:extLst>
          </p:cNvPr>
          <p:cNvSpPr/>
          <p:nvPr/>
        </p:nvSpPr>
        <p:spPr>
          <a:xfrm>
            <a:off x="197498" y="1066800"/>
            <a:ext cx="6203302" cy="554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Medical insurance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for the workers to be made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mandatory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Provision for handwash and sanitizer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preferably with touch free mechanism will be made at all entry and exit points and common areas. Sufficient quantities of all items should be available.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Workplace shall have a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gap of one hour between shifts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and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will stagger the lunch breaks of staff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to ensure social distancing.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Large gatherings of meetings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of 10 or more people to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 discouraged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. Seating at least 6 feet away from others on job sites and in gatherings, meetings and training sessions.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Not more than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2/4 persons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(depending on size) will be allowed to travel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 lifts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or hoists.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of staircase for climbing should be encouraged.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There should be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strict ban on </a:t>
            </a:r>
            <a:r>
              <a:rPr lang="en-IN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gutka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tobacco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etc and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spitting should be strictly prohibited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There should be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total ban on non-essential visitors at site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buAutoNum type="arabicPeriod" startAt="5"/>
            </a:pP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Hospitals/clinic in the nearby areas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which are authorized to treat COVID-19 patients, should be identified and the </a:t>
            </a:r>
            <a:r>
              <a:rPr lang="en-I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list should be available at the workplace</a:t>
            </a:r>
            <a:r>
              <a:rPr lang="en-I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all the times.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045952-B15F-4B07-8AEA-BB034C87FBDB}"/>
              </a:ext>
            </a:extLst>
          </p:cNvPr>
          <p:cNvSpPr txBox="1">
            <a:spLocks/>
          </p:cNvSpPr>
          <p:nvPr/>
        </p:nvSpPr>
        <p:spPr>
          <a:xfrm>
            <a:off x="98749" y="244883"/>
            <a:ext cx="6660502" cy="57606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defPPr>
              <a:defRPr lang="en-US"/>
            </a:defPPr>
            <a:lvl1pPr defTabSz="685800">
              <a:spcBef>
                <a:spcPct val="0"/>
              </a:spcBef>
              <a:buNone/>
              <a:defRPr sz="3300">
                <a:solidFill>
                  <a:srgbClr val="46B653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dirty="0"/>
              <a:t>MHA SOP Procedure for Social Distancing </a:t>
            </a:r>
          </a:p>
        </p:txBody>
      </p:sp>
    </p:spTree>
    <p:extLst>
      <p:ext uri="{BB962C8B-B14F-4D97-AF65-F5344CB8AC3E}">
        <p14:creationId xmlns:p14="http://schemas.microsoft.com/office/powerpoint/2010/main" val="295844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9502</TotalTime>
  <Words>880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Droid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Kunal Chaudhary</dc:creator>
  <cp:lastModifiedBy>Kunal Chaudhary</cp:lastModifiedBy>
  <cp:revision>98</cp:revision>
  <dcterms:created xsi:type="dcterms:W3CDTF">2020-02-28T11:15:40Z</dcterms:created>
  <dcterms:modified xsi:type="dcterms:W3CDTF">2020-04-18T10:04:22Z</dcterms:modified>
</cp:coreProperties>
</file>