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10" r:id="rId2"/>
  </p:sldMasterIdLst>
  <p:notesMasterIdLst>
    <p:notesMasterId r:id="rId14"/>
  </p:notesMasterIdLst>
  <p:sldIdLst>
    <p:sldId id="3327" r:id="rId3"/>
    <p:sldId id="3340" r:id="rId4"/>
    <p:sldId id="3341" r:id="rId5"/>
    <p:sldId id="3342" r:id="rId6"/>
    <p:sldId id="3343" r:id="rId7"/>
    <p:sldId id="3338" r:id="rId8"/>
    <p:sldId id="3349" r:id="rId9"/>
    <p:sldId id="3344" r:id="rId10"/>
    <p:sldId id="3346" r:id="rId11"/>
    <p:sldId id="3347" r:id="rId12"/>
    <p:sldId id="334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2" autoAdjust="0"/>
    <p:restoredTop sz="94249" autoAdjust="0"/>
  </p:normalViewPr>
  <p:slideViewPr>
    <p:cSldViewPr snapToGrid="0">
      <p:cViewPr varScale="1">
        <p:scale>
          <a:sx n="70" d="100"/>
          <a:sy n="70" d="100"/>
        </p:scale>
        <p:origin x="996" y="60"/>
      </p:cViewPr>
      <p:guideLst/>
    </p:cSldViewPr>
  </p:slideViewPr>
  <p:notesTextViewPr>
    <p:cViewPr>
      <p:scale>
        <a:sx n="3" d="2"/>
        <a:sy n="3" d="2"/>
      </p:scale>
      <p:origin x="0" y="0"/>
    </p:cViewPr>
  </p:notesTextViewPr>
  <p:sorterViewPr>
    <p:cViewPr>
      <p:scale>
        <a:sx n="27" d="50"/>
        <a:sy n="27" d="5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E198B7-A541-4BF2-A23E-A4E6F14A957D}" type="datetimeFigureOut">
              <a:rPr lang="en-IN" smtClean="0"/>
              <a:t>18-04-2020</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34CD11-745B-4F32-8F3F-6B593D185756}" type="slidenum">
              <a:rPr lang="en-IN" smtClean="0"/>
              <a:t>‹#›</a:t>
            </a:fld>
            <a:endParaRPr lang="en-IN" dirty="0"/>
          </a:p>
        </p:txBody>
      </p:sp>
    </p:spTree>
    <p:extLst>
      <p:ext uri="{BB962C8B-B14F-4D97-AF65-F5344CB8AC3E}">
        <p14:creationId xmlns:p14="http://schemas.microsoft.com/office/powerpoint/2010/main" val="2102753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3.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rgbClr val="14467C"/>
        </a:solidFill>
        <a:effectLst/>
      </p:bgPr>
    </p:bg>
    <p:spTree>
      <p:nvGrpSpPr>
        <p:cNvPr id="1" name=""/>
        <p:cNvGrpSpPr/>
        <p:nvPr/>
      </p:nvGrpSpPr>
      <p:grpSpPr>
        <a:xfrm>
          <a:off x="0" y="0"/>
          <a:ext cx="0" cy="0"/>
          <a:chOff x="0" y="0"/>
          <a:chExt cx="0" cy="0"/>
        </a:xfrm>
      </p:grpSpPr>
      <p:pic>
        <p:nvPicPr>
          <p:cNvPr id="1026" name="Picture 2" descr="grayscale photo of shirts on rack">
            <a:extLst>
              <a:ext uri="{FF2B5EF4-FFF2-40B4-BE49-F238E27FC236}">
                <a16:creationId xmlns:a16="http://schemas.microsoft.com/office/drawing/2014/main" id="{54ECB644-60F6-40F8-9004-6EFE8490DDBE}"/>
              </a:ext>
            </a:extLst>
          </p:cNvPr>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l="-98"/>
          <a:stretch/>
        </p:blipFill>
        <p:spPr bwMode="auto">
          <a:xfrm>
            <a:off x="-48683" y="0"/>
            <a:ext cx="12240683"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EB53E116-5202-4508-9FBB-80963248E332}"/>
              </a:ext>
            </a:extLst>
          </p:cNvPr>
          <p:cNvSpPr/>
          <p:nvPr userDrawn="1"/>
        </p:nvSpPr>
        <p:spPr>
          <a:xfrm>
            <a:off x="0" y="0"/>
            <a:ext cx="12240683" cy="6858000"/>
          </a:xfrm>
          <a:prstGeom prst="rect">
            <a:avLst/>
          </a:prstGeom>
          <a:gradFill flip="none" rotWithShape="1">
            <a:gsLst>
              <a:gs pos="0">
                <a:srgbClr val="33BB33">
                  <a:alpha val="91000"/>
                </a:srgbClr>
              </a:gs>
              <a:gs pos="82298">
                <a:srgbClr val="29954B">
                  <a:alpha val="84000"/>
                </a:srgbClr>
              </a:gs>
              <a:gs pos="65494">
                <a:srgbClr val="1F7062"/>
              </a:gs>
              <a:gs pos="23000">
                <a:srgbClr val="248158">
                  <a:alpha val="91000"/>
                </a:srgbClr>
              </a:gs>
              <a:gs pos="50000">
                <a:srgbClr val="14467C">
                  <a:alpha val="89000"/>
                </a:srgbClr>
              </a:gs>
              <a:gs pos="100000">
                <a:srgbClr val="33BB33"/>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pic>
        <p:nvPicPr>
          <p:cNvPr id="12" name="Picture 11" descr="A picture containing object&#10;&#10;Description generated with very high confidence">
            <a:extLst>
              <a:ext uri="{FF2B5EF4-FFF2-40B4-BE49-F238E27FC236}">
                <a16:creationId xmlns:a16="http://schemas.microsoft.com/office/drawing/2014/main" id="{3D2E21A7-718E-442E-A7AD-81D29CBECE5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2559225">
            <a:off x="-1671227" y="687488"/>
            <a:ext cx="10177131" cy="5418840"/>
          </a:xfrm>
          <a:prstGeom prst="rect">
            <a:avLst/>
          </a:prstGeom>
        </p:spPr>
      </p:pic>
      <p:pic>
        <p:nvPicPr>
          <p:cNvPr id="5" name="Picture 4">
            <a:extLst>
              <a:ext uri="{FF2B5EF4-FFF2-40B4-BE49-F238E27FC236}">
                <a16:creationId xmlns:a16="http://schemas.microsoft.com/office/drawing/2014/main" id="{AE946E2E-37B1-42AA-B685-E37E41EB286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1371" y="5637246"/>
            <a:ext cx="2337601" cy="836017"/>
          </a:xfrm>
          <a:prstGeom prst="rect">
            <a:avLst/>
          </a:prstGeom>
        </p:spPr>
      </p:pic>
    </p:spTree>
    <p:extLst>
      <p:ext uri="{BB962C8B-B14F-4D97-AF65-F5344CB8AC3E}">
        <p14:creationId xmlns:p14="http://schemas.microsoft.com/office/powerpoint/2010/main" val="324822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AC15A54-36E8-4068-9604-57A41476697C}"/>
              </a:ext>
            </a:extLst>
          </p:cNvPr>
          <p:cNvSpPr>
            <a:spLocks noGrp="1"/>
          </p:cNvSpPr>
          <p:nvPr>
            <p:ph type="ftr" sz="quarter" idx="10"/>
          </p:nvPr>
        </p:nvSpPr>
        <p:spPr/>
        <p:txBody>
          <a:bodyPr/>
          <a:lstStyle/>
          <a:p>
            <a:r>
              <a:rPr lang="en-IN" dirty="0"/>
              <a:t>Making people happy and successful</a:t>
            </a:r>
          </a:p>
        </p:txBody>
      </p:sp>
      <p:sp>
        <p:nvSpPr>
          <p:cNvPr id="4" name="Slide Number Placeholder 3">
            <a:extLst>
              <a:ext uri="{FF2B5EF4-FFF2-40B4-BE49-F238E27FC236}">
                <a16:creationId xmlns:a16="http://schemas.microsoft.com/office/drawing/2014/main" id="{9F2B8F85-70AD-43AA-AE59-367C65151584}"/>
              </a:ext>
            </a:extLst>
          </p:cNvPr>
          <p:cNvSpPr>
            <a:spLocks noGrp="1"/>
          </p:cNvSpPr>
          <p:nvPr>
            <p:ph type="sldNum" sz="quarter" idx="11"/>
          </p:nvPr>
        </p:nvSpPr>
        <p:spPr/>
        <p:txBody>
          <a:bodyPr/>
          <a:lstStyle/>
          <a:p>
            <a:fld id="{BCAD1DCA-D8D7-45D6-A072-18FCB28E0457}" type="slidenum">
              <a:rPr lang="en-IN" smtClean="0"/>
              <a:pPr/>
              <a:t>‹#›</a:t>
            </a:fld>
            <a:endParaRPr lang="en-IN" dirty="0"/>
          </a:p>
        </p:txBody>
      </p:sp>
      <p:sp>
        <p:nvSpPr>
          <p:cNvPr id="7" name="Picture Placeholder 6">
            <a:extLst>
              <a:ext uri="{FF2B5EF4-FFF2-40B4-BE49-F238E27FC236}">
                <a16:creationId xmlns:a16="http://schemas.microsoft.com/office/drawing/2014/main" id="{175A54E8-95FD-413D-9270-D493F6DB976A}"/>
              </a:ext>
            </a:extLst>
          </p:cNvPr>
          <p:cNvSpPr>
            <a:spLocks noGrp="1"/>
          </p:cNvSpPr>
          <p:nvPr>
            <p:ph type="pic" sz="quarter" idx="12"/>
          </p:nvPr>
        </p:nvSpPr>
        <p:spPr>
          <a:xfrm>
            <a:off x="0" y="0"/>
            <a:ext cx="5808133" cy="6021917"/>
          </a:xfrm>
        </p:spPr>
        <p:txBody>
          <a:bodyPr/>
          <a:lstStyle/>
          <a:p>
            <a:endParaRPr lang="en-IN" dirty="0"/>
          </a:p>
        </p:txBody>
      </p:sp>
    </p:spTree>
    <p:extLst>
      <p:ext uri="{BB962C8B-B14F-4D97-AF65-F5344CB8AC3E}">
        <p14:creationId xmlns:p14="http://schemas.microsoft.com/office/powerpoint/2010/main" val="205436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6_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D306B54-BC96-44DD-AD75-ADF46F38B592}"/>
              </a:ext>
            </a:extLst>
          </p:cNvPr>
          <p:cNvSpPr>
            <a:spLocks noGrp="1"/>
          </p:cNvSpPr>
          <p:nvPr>
            <p:ph type="ftr" sz="quarter" idx="10"/>
          </p:nvPr>
        </p:nvSpPr>
        <p:spPr/>
        <p:txBody>
          <a:bodyPr/>
          <a:lstStyle/>
          <a:p>
            <a:r>
              <a:rPr lang="en-IN" dirty="0"/>
              <a:t>Making people happy and successful</a:t>
            </a:r>
          </a:p>
        </p:txBody>
      </p:sp>
      <p:sp>
        <p:nvSpPr>
          <p:cNvPr id="4" name="Slide Number Placeholder 3">
            <a:extLst>
              <a:ext uri="{FF2B5EF4-FFF2-40B4-BE49-F238E27FC236}">
                <a16:creationId xmlns:a16="http://schemas.microsoft.com/office/drawing/2014/main" id="{756D8BAE-7397-47BB-A8BD-415D297A21F0}"/>
              </a:ext>
            </a:extLst>
          </p:cNvPr>
          <p:cNvSpPr>
            <a:spLocks noGrp="1"/>
          </p:cNvSpPr>
          <p:nvPr>
            <p:ph type="sldNum" sz="quarter" idx="11"/>
          </p:nvPr>
        </p:nvSpPr>
        <p:spPr/>
        <p:txBody>
          <a:bodyPr/>
          <a:lstStyle/>
          <a:p>
            <a:fld id="{BCAD1DCA-D8D7-45D6-A072-18FCB28E0457}" type="slidenum">
              <a:rPr lang="en-IN" smtClean="0"/>
              <a:pPr/>
              <a:t>‹#›</a:t>
            </a:fld>
            <a:endParaRPr lang="en-IN" dirty="0"/>
          </a:p>
        </p:txBody>
      </p:sp>
    </p:spTree>
    <p:extLst>
      <p:ext uri="{BB962C8B-B14F-4D97-AF65-F5344CB8AC3E}">
        <p14:creationId xmlns:p14="http://schemas.microsoft.com/office/powerpoint/2010/main" val="1904071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5" name="Rectangle 4"/>
          <p:cNvSpPr/>
          <p:nvPr userDrawn="1"/>
        </p:nvSpPr>
        <p:spPr>
          <a:xfrm>
            <a:off x="0" y="0"/>
            <a:ext cx="12192000" cy="6093296"/>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t>‹#›</a:t>
            </a:fld>
            <a:endParaRPr lang="en-IN" dirty="0"/>
          </a:p>
        </p:txBody>
      </p:sp>
      <p:sp>
        <p:nvSpPr>
          <p:cNvPr id="7" name="Content Placeholder 2"/>
          <p:cNvSpPr>
            <a:spLocks noGrp="1"/>
          </p:cNvSpPr>
          <p:nvPr>
            <p:ph idx="1"/>
          </p:nvPr>
        </p:nvSpPr>
        <p:spPr>
          <a:xfrm>
            <a:off x="623392" y="1268765"/>
            <a:ext cx="10972800" cy="4525963"/>
          </a:xfrm>
        </p:spPr>
        <p:txBody>
          <a:bodyPr/>
          <a:lstStyle>
            <a:lvl1pPr>
              <a:defRPr sz="2667">
                <a:solidFill>
                  <a:schemeClr val="bg1"/>
                </a:solidFill>
              </a:defRPr>
            </a:lvl1pPr>
            <a:lvl2pPr>
              <a:defRPr sz="2400">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3952128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5" name="Rectangle 4"/>
          <p:cNvSpPr/>
          <p:nvPr userDrawn="1"/>
        </p:nvSpPr>
        <p:spPr>
          <a:xfrm>
            <a:off x="-48683" y="-27384"/>
            <a:ext cx="12240683" cy="6084000"/>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2" name="Title 1"/>
          <p:cNvSpPr>
            <a:spLocks noGrp="1"/>
          </p:cNvSpPr>
          <p:nvPr>
            <p:ph type="title"/>
          </p:nvPr>
        </p:nvSpPr>
        <p:spPr/>
        <p:txBody>
          <a:bodyPr/>
          <a:lstStyle/>
          <a:p>
            <a:r>
              <a:rPr lang="en-US"/>
              <a:t>Click to edit Master title style</a:t>
            </a:r>
            <a:endParaRPr lang="en-IN"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
        <p:nvSpPr>
          <p:cNvPr id="6" name="Content Placeholder 2"/>
          <p:cNvSpPr>
            <a:spLocks noGrp="1"/>
          </p:cNvSpPr>
          <p:nvPr>
            <p:ph idx="1"/>
          </p:nvPr>
        </p:nvSpPr>
        <p:spPr>
          <a:xfrm>
            <a:off x="499797" y="1268765"/>
            <a:ext cx="10972800" cy="4525963"/>
          </a:xfrm>
        </p:spPr>
        <p:txBody>
          <a:bodyPr/>
          <a:lstStyle>
            <a:lvl1pPr>
              <a:defRPr sz="2667">
                <a:solidFill>
                  <a:schemeClr val="bg1"/>
                </a:solidFill>
              </a:defRPr>
            </a:lvl1pPr>
            <a:lvl2pPr>
              <a:defRPr sz="2400">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a:t>Edit Master text styles</a:t>
            </a:r>
          </a:p>
        </p:txBody>
      </p:sp>
    </p:spTree>
    <p:extLst>
      <p:ext uri="{BB962C8B-B14F-4D97-AF65-F5344CB8AC3E}">
        <p14:creationId xmlns:p14="http://schemas.microsoft.com/office/powerpoint/2010/main" val="1593561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lvl1pPr>
              <a:defRPr>
                <a:solidFill>
                  <a:schemeClr val="bg1"/>
                </a:solidFill>
              </a:defRPr>
            </a:lvl1pPr>
          </a:lstStyle>
          <a:p>
            <a:r>
              <a:rPr lang="en-IN" dirty="0"/>
              <a:t>Making people happy and successful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BCAD1DCA-D8D7-45D6-A072-18FCB28E0457}" type="slidenum">
              <a:rPr lang="en-IN" smtClean="0"/>
              <a:pPr/>
              <a:t>‹#›</a:t>
            </a:fld>
            <a:endParaRPr lang="en-IN"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0853" y="6165309"/>
            <a:ext cx="1411147" cy="507275"/>
          </a:xfrm>
          <a:prstGeom prst="rect">
            <a:avLst/>
          </a:prstGeom>
        </p:spPr>
      </p:pic>
      <p:cxnSp>
        <p:nvCxnSpPr>
          <p:cNvPr id="9" name="Straight Connector 8"/>
          <p:cNvCxnSpPr/>
          <p:nvPr userDrawn="1"/>
        </p:nvCxnSpPr>
        <p:spPr>
          <a:xfrm>
            <a:off x="0" y="6093296"/>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
          </p:nvPr>
        </p:nvSpPr>
        <p:spPr>
          <a:xfrm>
            <a:off x="623392" y="1268765"/>
            <a:ext cx="10972800" cy="4525963"/>
          </a:xfrm>
        </p:spPr>
        <p:txBody>
          <a:bodyPr/>
          <a:lstStyle>
            <a:lvl1pPr>
              <a:defRPr sz="2667">
                <a:solidFill>
                  <a:schemeClr val="bg1"/>
                </a:solidFill>
              </a:defRPr>
            </a:lvl1pPr>
            <a:lvl2pPr>
              <a:defRPr sz="2400">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a:t>Edit Master text styles</a:t>
            </a:r>
          </a:p>
        </p:txBody>
      </p:sp>
    </p:spTree>
    <p:extLst>
      <p:ext uri="{BB962C8B-B14F-4D97-AF65-F5344CB8AC3E}">
        <p14:creationId xmlns:p14="http://schemas.microsoft.com/office/powerpoint/2010/main" val="1131600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lvl1pPr>
              <a:defRPr>
                <a:solidFill>
                  <a:schemeClr val="bg1"/>
                </a:solidFill>
              </a:defRPr>
            </a:lvl1pPr>
          </a:lstStyle>
          <a:p>
            <a:r>
              <a:rPr lang="en-IN" dirty="0"/>
              <a:t>Making people happy and successful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BCAD1DCA-D8D7-45D6-A072-18FCB28E0457}" type="slidenum">
              <a:rPr lang="en-IN" smtClean="0"/>
              <a:pPr/>
              <a:t>‹#›</a:t>
            </a:fld>
            <a:endParaRPr lang="en-IN"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0853" y="6165309"/>
            <a:ext cx="1411147" cy="507275"/>
          </a:xfrm>
          <a:prstGeom prst="rect">
            <a:avLst/>
          </a:prstGeom>
        </p:spPr>
      </p:pic>
      <p:cxnSp>
        <p:nvCxnSpPr>
          <p:cNvPr id="9" name="Straight Connector 8"/>
          <p:cNvCxnSpPr/>
          <p:nvPr userDrawn="1"/>
        </p:nvCxnSpPr>
        <p:spPr>
          <a:xfrm>
            <a:off x="0" y="6093296"/>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Picture Placeholder 7">
            <a:extLst>
              <a:ext uri="{FF2B5EF4-FFF2-40B4-BE49-F238E27FC236}">
                <a16:creationId xmlns:a16="http://schemas.microsoft.com/office/drawing/2014/main" id="{605A0962-48EF-434E-B0A0-B35E30ADFF3B}"/>
              </a:ext>
            </a:extLst>
          </p:cNvPr>
          <p:cNvSpPr>
            <a:spLocks noGrp="1"/>
          </p:cNvSpPr>
          <p:nvPr>
            <p:ph type="pic" sz="quarter" idx="12"/>
          </p:nvPr>
        </p:nvSpPr>
        <p:spPr>
          <a:xfrm>
            <a:off x="335360" y="740702"/>
            <a:ext cx="4608843" cy="4705316"/>
          </a:xfrm>
          <a:prstGeom prst="roundRect">
            <a:avLst/>
          </a:prstGeom>
        </p:spPr>
        <p:txBody>
          <a:bodyPr>
            <a:normAutofit/>
          </a:bodyPr>
          <a:lstStyle>
            <a:lvl1pPr>
              <a:defRPr sz="2400"/>
            </a:lvl1pPr>
          </a:lstStyle>
          <a:p>
            <a:endParaRPr lang="en-IN" dirty="0"/>
          </a:p>
        </p:txBody>
      </p:sp>
      <p:sp>
        <p:nvSpPr>
          <p:cNvPr id="11" name="Rounded Rectangle 6">
            <a:extLst>
              <a:ext uri="{FF2B5EF4-FFF2-40B4-BE49-F238E27FC236}">
                <a16:creationId xmlns:a16="http://schemas.microsoft.com/office/drawing/2014/main" id="{E67DB24E-1D3C-44A5-9E4D-222BBAFEAF5D}"/>
              </a:ext>
            </a:extLst>
          </p:cNvPr>
          <p:cNvSpPr/>
          <p:nvPr userDrawn="1"/>
        </p:nvSpPr>
        <p:spPr>
          <a:xfrm>
            <a:off x="5135894" y="836712"/>
            <a:ext cx="3781821" cy="1536171"/>
          </a:xfrm>
          <a:prstGeom prst="roundRect">
            <a:avLst>
              <a:gd name="adj" fmla="val 2418"/>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12" name="Picture Placeholder 2">
            <a:extLst>
              <a:ext uri="{FF2B5EF4-FFF2-40B4-BE49-F238E27FC236}">
                <a16:creationId xmlns:a16="http://schemas.microsoft.com/office/drawing/2014/main" id="{8D2C9730-AC9B-4826-A729-69BDF1A369B7}"/>
              </a:ext>
            </a:extLst>
          </p:cNvPr>
          <p:cNvSpPr>
            <a:spLocks noGrp="1"/>
          </p:cNvSpPr>
          <p:nvPr>
            <p:ph type="pic" sz="quarter" idx="14"/>
          </p:nvPr>
        </p:nvSpPr>
        <p:spPr>
          <a:xfrm>
            <a:off x="9072331" y="836712"/>
            <a:ext cx="1920213" cy="1632181"/>
          </a:xfrm>
          <a:prstGeom prst="roundRect">
            <a:avLst>
              <a:gd name="adj" fmla="val 3179"/>
            </a:avLst>
          </a:prstGeom>
          <a:noFill/>
        </p:spPr>
        <p:txBody>
          <a:bodyPr/>
          <a:lstStyle>
            <a:lvl1pPr marL="0" indent="0">
              <a:buNone/>
              <a:defRPr sz="1333"/>
            </a:lvl1pPr>
          </a:lstStyle>
          <a:p>
            <a:pPr lvl="0"/>
            <a:endParaRPr lang="en-US" noProof="0" dirty="0"/>
          </a:p>
        </p:txBody>
      </p:sp>
      <p:sp>
        <p:nvSpPr>
          <p:cNvPr id="13" name="Rounded Rectangle 9">
            <a:extLst>
              <a:ext uri="{FF2B5EF4-FFF2-40B4-BE49-F238E27FC236}">
                <a16:creationId xmlns:a16="http://schemas.microsoft.com/office/drawing/2014/main" id="{63038656-3392-4A11-8EA6-CFF6D846FBE3}"/>
              </a:ext>
            </a:extLst>
          </p:cNvPr>
          <p:cNvSpPr/>
          <p:nvPr userDrawn="1"/>
        </p:nvSpPr>
        <p:spPr>
          <a:xfrm>
            <a:off x="7344139" y="2564904"/>
            <a:ext cx="3715435" cy="1728192"/>
          </a:xfrm>
          <a:prstGeom prst="roundRect">
            <a:avLst>
              <a:gd name="adj" fmla="val 1231"/>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14" name="Picture Placeholder 2">
            <a:extLst>
              <a:ext uri="{FF2B5EF4-FFF2-40B4-BE49-F238E27FC236}">
                <a16:creationId xmlns:a16="http://schemas.microsoft.com/office/drawing/2014/main" id="{11426F78-7D70-4C61-9EB9-BEAD482BE5B5}"/>
              </a:ext>
            </a:extLst>
          </p:cNvPr>
          <p:cNvSpPr>
            <a:spLocks noGrp="1"/>
          </p:cNvSpPr>
          <p:nvPr>
            <p:ph type="pic" sz="quarter" idx="15"/>
          </p:nvPr>
        </p:nvSpPr>
        <p:spPr>
          <a:xfrm>
            <a:off x="5231904" y="2564904"/>
            <a:ext cx="1920213" cy="1728192"/>
          </a:xfrm>
          <a:prstGeom prst="roundRect">
            <a:avLst>
              <a:gd name="adj" fmla="val 2592"/>
            </a:avLst>
          </a:prstGeom>
          <a:noFill/>
        </p:spPr>
        <p:txBody>
          <a:bodyPr/>
          <a:lstStyle>
            <a:lvl1pPr marL="0" indent="0">
              <a:buNone/>
              <a:defRPr sz="1333"/>
            </a:lvl1pPr>
          </a:lstStyle>
          <a:p>
            <a:pPr lvl="0"/>
            <a:endParaRPr lang="en-US" noProof="0" dirty="0"/>
          </a:p>
        </p:txBody>
      </p:sp>
      <p:sp>
        <p:nvSpPr>
          <p:cNvPr id="15" name="Rounded Rectangle 6">
            <a:extLst>
              <a:ext uri="{FF2B5EF4-FFF2-40B4-BE49-F238E27FC236}">
                <a16:creationId xmlns:a16="http://schemas.microsoft.com/office/drawing/2014/main" id="{C8D7CA41-E924-4500-A092-E16067F959DD}"/>
              </a:ext>
            </a:extLst>
          </p:cNvPr>
          <p:cNvSpPr/>
          <p:nvPr userDrawn="1"/>
        </p:nvSpPr>
        <p:spPr>
          <a:xfrm>
            <a:off x="5135894" y="4389107"/>
            <a:ext cx="3781821" cy="1536171"/>
          </a:xfrm>
          <a:prstGeom prst="roundRect">
            <a:avLst>
              <a:gd name="adj" fmla="val 2418"/>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16" name="Picture Placeholder 2">
            <a:extLst>
              <a:ext uri="{FF2B5EF4-FFF2-40B4-BE49-F238E27FC236}">
                <a16:creationId xmlns:a16="http://schemas.microsoft.com/office/drawing/2014/main" id="{760A4054-6429-4CF5-973E-D6060ADE3830}"/>
              </a:ext>
            </a:extLst>
          </p:cNvPr>
          <p:cNvSpPr>
            <a:spLocks noGrp="1"/>
          </p:cNvSpPr>
          <p:nvPr>
            <p:ph type="pic" sz="quarter" idx="16"/>
          </p:nvPr>
        </p:nvSpPr>
        <p:spPr>
          <a:xfrm>
            <a:off x="9072331" y="4389107"/>
            <a:ext cx="1920213" cy="1632181"/>
          </a:xfrm>
          <a:prstGeom prst="roundRect">
            <a:avLst>
              <a:gd name="adj" fmla="val 3179"/>
            </a:avLst>
          </a:prstGeom>
          <a:noFill/>
        </p:spPr>
        <p:txBody>
          <a:bodyPr/>
          <a:lstStyle>
            <a:lvl1pPr marL="0" indent="0">
              <a:buNone/>
              <a:defRPr sz="1333"/>
            </a:lvl1pPr>
          </a:lstStyle>
          <a:p>
            <a:pPr lvl="0"/>
            <a:endParaRPr lang="en-US" noProof="0" dirty="0"/>
          </a:p>
        </p:txBody>
      </p:sp>
    </p:spTree>
    <p:extLst>
      <p:ext uri="{BB962C8B-B14F-4D97-AF65-F5344CB8AC3E}">
        <p14:creationId xmlns:p14="http://schemas.microsoft.com/office/powerpoint/2010/main" val="1301205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lvl1pPr>
              <a:defRPr>
                <a:solidFill>
                  <a:schemeClr val="bg1"/>
                </a:solidFill>
              </a:defRPr>
            </a:lvl1pPr>
          </a:lstStyle>
          <a:p>
            <a:r>
              <a:rPr lang="en-IN" dirty="0"/>
              <a:t>Making people happy and successful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BCAD1DCA-D8D7-45D6-A072-18FCB28E0457}" type="slidenum">
              <a:rPr lang="en-IN" smtClean="0"/>
              <a:pPr/>
              <a:t>‹#›</a:t>
            </a:fld>
            <a:endParaRPr lang="en-IN"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0853" y="6165309"/>
            <a:ext cx="1411147" cy="507275"/>
          </a:xfrm>
          <a:prstGeom prst="rect">
            <a:avLst/>
          </a:prstGeom>
        </p:spPr>
      </p:pic>
      <p:cxnSp>
        <p:nvCxnSpPr>
          <p:cNvPr id="9" name="Straight Connector 8"/>
          <p:cNvCxnSpPr/>
          <p:nvPr userDrawn="1"/>
        </p:nvCxnSpPr>
        <p:spPr>
          <a:xfrm>
            <a:off x="-239349" y="6093296"/>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Rounded Rectangle 6">
            <a:extLst>
              <a:ext uri="{FF2B5EF4-FFF2-40B4-BE49-F238E27FC236}">
                <a16:creationId xmlns:a16="http://schemas.microsoft.com/office/drawing/2014/main" id="{5DC52455-30E6-4349-BC2F-AA70F61796B8}"/>
              </a:ext>
            </a:extLst>
          </p:cNvPr>
          <p:cNvSpPr/>
          <p:nvPr userDrawn="1"/>
        </p:nvSpPr>
        <p:spPr>
          <a:xfrm>
            <a:off x="1728192" y="644691"/>
            <a:ext cx="4320480" cy="1440160"/>
          </a:xfrm>
          <a:prstGeom prst="roundRect">
            <a:avLst>
              <a:gd name="adj" fmla="val 3747"/>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15" name="Picture Placeholder 2">
            <a:extLst>
              <a:ext uri="{FF2B5EF4-FFF2-40B4-BE49-F238E27FC236}">
                <a16:creationId xmlns:a16="http://schemas.microsoft.com/office/drawing/2014/main" id="{98F2EFB1-661B-483C-9B9F-604146632657}"/>
              </a:ext>
            </a:extLst>
          </p:cNvPr>
          <p:cNvSpPr>
            <a:spLocks noGrp="1"/>
          </p:cNvSpPr>
          <p:nvPr>
            <p:ph type="pic" sz="quarter" idx="14"/>
          </p:nvPr>
        </p:nvSpPr>
        <p:spPr>
          <a:xfrm>
            <a:off x="288033" y="644692"/>
            <a:ext cx="1536171" cy="1440160"/>
          </a:xfrm>
          <a:prstGeom prst="roundRect">
            <a:avLst>
              <a:gd name="adj" fmla="val 3179"/>
            </a:avLst>
          </a:prstGeom>
          <a:noFill/>
        </p:spPr>
        <p:txBody>
          <a:bodyPr/>
          <a:lstStyle>
            <a:lvl1pPr marL="0" indent="0">
              <a:buNone/>
              <a:defRPr sz="1333"/>
            </a:lvl1pPr>
          </a:lstStyle>
          <a:p>
            <a:pPr lvl="0"/>
            <a:endParaRPr lang="en-US" noProof="0" dirty="0"/>
          </a:p>
        </p:txBody>
      </p:sp>
      <p:sp>
        <p:nvSpPr>
          <p:cNvPr id="19" name="Rounded Rectangle 6">
            <a:extLst>
              <a:ext uri="{FF2B5EF4-FFF2-40B4-BE49-F238E27FC236}">
                <a16:creationId xmlns:a16="http://schemas.microsoft.com/office/drawing/2014/main" id="{519A2D83-9325-4132-AD42-890868A8240A}"/>
              </a:ext>
            </a:extLst>
          </p:cNvPr>
          <p:cNvSpPr/>
          <p:nvPr userDrawn="1"/>
        </p:nvSpPr>
        <p:spPr>
          <a:xfrm>
            <a:off x="1728192" y="2468893"/>
            <a:ext cx="4320480" cy="1440160"/>
          </a:xfrm>
          <a:prstGeom prst="roundRect">
            <a:avLst>
              <a:gd name="adj" fmla="val 3747"/>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20" name="Picture Placeholder 2">
            <a:extLst>
              <a:ext uri="{FF2B5EF4-FFF2-40B4-BE49-F238E27FC236}">
                <a16:creationId xmlns:a16="http://schemas.microsoft.com/office/drawing/2014/main" id="{27CAABFB-2952-4079-8CB3-CFE5E102C9E6}"/>
              </a:ext>
            </a:extLst>
          </p:cNvPr>
          <p:cNvSpPr>
            <a:spLocks noGrp="1"/>
          </p:cNvSpPr>
          <p:nvPr>
            <p:ph type="pic" sz="quarter" idx="15"/>
          </p:nvPr>
        </p:nvSpPr>
        <p:spPr>
          <a:xfrm>
            <a:off x="288033" y="2468895"/>
            <a:ext cx="1536171" cy="1440160"/>
          </a:xfrm>
          <a:prstGeom prst="roundRect">
            <a:avLst>
              <a:gd name="adj" fmla="val 3179"/>
            </a:avLst>
          </a:prstGeom>
          <a:noFill/>
        </p:spPr>
        <p:txBody>
          <a:bodyPr/>
          <a:lstStyle>
            <a:lvl1pPr marL="0" indent="0">
              <a:buNone/>
              <a:defRPr sz="1333"/>
            </a:lvl1pPr>
          </a:lstStyle>
          <a:p>
            <a:pPr lvl="0"/>
            <a:endParaRPr lang="en-US" noProof="0" dirty="0"/>
          </a:p>
        </p:txBody>
      </p:sp>
      <p:sp>
        <p:nvSpPr>
          <p:cNvPr id="21" name="Rounded Rectangle 6">
            <a:extLst>
              <a:ext uri="{FF2B5EF4-FFF2-40B4-BE49-F238E27FC236}">
                <a16:creationId xmlns:a16="http://schemas.microsoft.com/office/drawing/2014/main" id="{E16138ED-788F-4C16-B8DE-CC1430E9D21F}"/>
              </a:ext>
            </a:extLst>
          </p:cNvPr>
          <p:cNvSpPr/>
          <p:nvPr userDrawn="1"/>
        </p:nvSpPr>
        <p:spPr>
          <a:xfrm>
            <a:off x="1728192" y="4197085"/>
            <a:ext cx="4320480" cy="1440160"/>
          </a:xfrm>
          <a:prstGeom prst="roundRect">
            <a:avLst>
              <a:gd name="adj" fmla="val 3747"/>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22" name="Picture Placeholder 2">
            <a:extLst>
              <a:ext uri="{FF2B5EF4-FFF2-40B4-BE49-F238E27FC236}">
                <a16:creationId xmlns:a16="http://schemas.microsoft.com/office/drawing/2014/main" id="{C9AEAD15-AC80-429A-8805-06DDA94473B1}"/>
              </a:ext>
            </a:extLst>
          </p:cNvPr>
          <p:cNvSpPr>
            <a:spLocks noGrp="1"/>
          </p:cNvSpPr>
          <p:nvPr>
            <p:ph type="pic" sz="quarter" idx="16"/>
          </p:nvPr>
        </p:nvSpPr>
        <p:spPr>
          <a:xfrm>
            <a:off x="288033" y="4197087"/>
            <a:ext cx="1536171" cy="1440160"/>
          </a:xfrm>
          <a:prstGeom prst="roundRect">
            <a:avLst>
              <a:gd name="adj" fmla="val 3179"/>
            </a:avLst>
          </a:prstGeom>
          <a:noFill/>
        </p:spPr>
        <p:txBody>
          <a:bodyPr/>
          <a:lstStyle>
            <a:lvl1pPr marL="0" indent="0">
              <a:buNone/>
              <a:defRPr sz="1333"/>
            </a:lvl1pPr>
          </a:lstStyle>
          <a:p>
            <a:pPr lvl="0"/>
            <a:endParaRPr lang="en-US" noProof="0" dirty="0"/>
          </a:p>
        </p:txBody>
      </p:sp>
      <p:sp>
        <p:nvSpPr>
          <p:cNvPr id="23" name="Rounded Rectangle 6">
            <a:extLst>
              <a:ext uri="{FF2B5EF4-FFF2-40B4-BE49-F238E27FC236}">
                <a16:creationId xmlns:a16="http://schemas.microsoft.com/office/drawing/2014/main" id="{F7C9AA9A-7212-4253-B5E8-A3C9C1E76362}"/>
              </a:ext>
            </a:extLst>
          </p:cNvPr>
          <p:cNvSpPr/>
          <p:nvPr userDrawn="1"/>
        </p:nvSpPr>
        <p:spPr>
          <a:xfrm>
            <a:off x="6240693" y="644691"/>
            <a:ext cx="4320480" cy="1440160"/>
          </a:xfrm>
          <a:prstGeom prst="roundRect">
            <a:avLst>
              <a:gd name="adj" fmla="val 3747"/>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24" name="Picture Placeholder 2">
            <a:extLst>
              <a:ext uri="{FF2B5EF4-FFF2-40B4-BE49-F238E27FC236}">
                <a16:creationId xmlns:a16="http://schemas.microsoft.com/office/drawing/2014/main" id="{AD6068B5-8E5D-4B53-940A-E65B60ACA675}"/>
              </a:ext>
            </a:extLst>
          </p:cNvPr>
          <p:cNvSpPr>
            <a:spLocks noGrp="1"/>
          </p:cNvSpPr>
          <p:nvPr>
            <p:ph type="pic" sz="quarter" idx="17"/>
          </p:nvPr>
        </p:nvSpPr>
        <p:spPr>
          <a:xfrm>
            <a:off x="10416480" y="644691"/>
            <a:ext cx="1536171" cy="1440160"/>
          </a:xfrm>
          <a:prstGeom prst="roundRect">
            <a:avLst>
              <a:gd name="adj" fmla="val 3179"/>
            </a:avLst>
          </a:prstGeom>
          <a:noFill/>
        </p:spPr>
        <p:txBody>
          <a:bodyPr/>
          <a:lstStyle>
            <a:lvl1pPr marL="0" indent="0">
              <a:buNone/>
              <a:defRPr sz="1333"/>
            </a:lvl1pPr>
          </a:lstStyle>
          <a:p>
            <a:pPr lvl="0"/>
            <a:endParaRPr lang="en-US" noProof="0" dirty="0"/>
          </a:p>
        </p:txBody>
      </p:sp>
      <p:sp>
        <p:nvSpPr>
          <p:cNvPr id="25" name="Rounded Rectangle 6">
            <a:extLst>
              <a:ext uri="{FF2B5EF4-FFF2-40B4-BE49-F238E27FC236}">
                <a16:creationId xmlns:a16="http://schemas.microsoft.com/office/drawing/2014/main" id="{4F07A019-34D0-49F7-AF72-353A923C8A5C}"/>
              </a:ext>
            </a:extLst>
          </p:cNvPr>
          <p:cNvSpPr/>
          <p:nvPr userDrawn="1"/>
        </p:nvSpPr>
        <p:spPr>
          <a:xfrm>
            <a:off x="6192011" y="2468893"/>
            <a:ext cx="4320480" cy="1440160"/>
          </a:xfrm>
          <a:prstGeom prst="roundRect">
            <a:avLst>
              <a:gd name="adj" fmla="val 3747"/>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26" name="Picture Placeholder 2">
            <a:extLst>
              <a:ext uri="{FF2B5EF4-FFF2-40B4-BE49-F238E27FC236}">
                <a16:creationId xmlns:a16="http://schemas.microsoft.com/office/drawing/2014/main" id="{4D1EECE8-FF9A-4E25-ABBA-8B9ACBAEBDB6}"/>
              </a:ext>
            </a:extLst>
          </p:cNvPr>
          <p:cNvSpPr>
            <a:spLocks noGrp="1"/>
          </p:cNvSpPr>
          <p:nvPr>
            <p:ph type="pic" sz="quarter" idx="18"/>
          </p:nvPr>
        </p:nvSpPr>
        <p:spPr>
          <a:xfrm>
            <a:off x="10367797" y="2468893"/>
            <a:ext cx="1536171" cy="1440160"/>
          </a:xfrm>
          <a:prstGeom prst="roundRect">
            <a:avLst>
              <a:gd name="adj" fmla="val 3179"/>
            </a:avLst>
          </a:prstGeom>
          <a:noFill/>
        </p:spPr>
        <p:txBody>
          <a:bodyPr/>
          <a:lstStyle>
            <a:lvl1pPr marL="0" indent="0">
              <a:buNone/>
              <a:defRPr sz="1333"/>
            </a:lvl1pPr>
          </a:lstStyle>
          <a:p>
            <a:pPr lvl="0"/>
            <a:endParaRPr lang="en-US" noProof="0" dirty="0"/>
          </a:p>
        </p:txBody>
      </p:sp>
      <p:sp>
        <p:nvSpPr>
          <p:cNvPr id="27" name="Rounded Rectangle 6">
            <a:extLst>
              <a:ext uri="{FF2B5EF4-FFF2-40B4-BE49-F238E27FC236}">
                <a16:creationId xmlns:a16="http://schemas.microsoft.com/office/drawing/2014/main" id="{0BD79085-A2BA-4F88-8615-D8826368F142}"/>
              </a:ext>
            </a:extLst>
          </p:cNvPr>
          <p:cNvSpPr/>
          <p:nvPr userDrawn="1"/>
        </p:nvSpPr>
        <p:spPr>
          <a:xfrm>
            <a:off x="6192011" y="4197085"/>
            <a:ext cx="4320480" cy="1440160"/>
          </a:xfrm>
          <a:prstGeom prst="roundRect">
            <a:avLst>
              <a:gd name="adj" fmla="val 3747"/>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2400" dirty="0"/>
          </a:p>
        </p:txBody>
      </p:sp>
      <p:sp>
        <p:nvSpPr>
          <p:cNvPr id="28" name="Picture Placeholder 2">
            <a:extLst>
              <a:ext uri="{FF2B5EF4-FFF2-40B4-BE49-F238E27FC236}">
                <a16:creationId xmlns:a16="http://schemas.microsoft.com/office/drawing/2014/main" id="{F793DA8E-3E41-486F-A4D9-442438220446}"/>
              </a:ext>
            </a:extLst>
          </p:cNvPr>
          <p:cNvSpPr>
            <a:spLocks noGrp="1"/>
          </p:cNvSpPr>
          <p:nvPr>
            <p:ph type="pic" sz="quarter" idx="19"/>
          </p:nvPr>
        </p:nvSpPr>
        <p:spPr>
          <a:xfrm>
            <a:off x="10367797" y="4197085"/>
            <a:ext cx="1536171" cy="1440160"/>
          </a:xfrm>
          <a:prstGeom prst="roundRect">
            <a:avLst>
              <a:gd name="adj" fmla="val 3179"/>
            </a:avLst>
          </a:prstGeom>
          <a:noFill/>
        </p:spPr>
        <p:txBody>
          <a:bodyPr/>
          <a:lstStyle>
            <a:lvl1pPr marL="0" indent="0">
              <a:buNone/>
              <a:defRPr sz="1333"/>
            </a:lvl1pPr>
          </a:lstStyle>
          <a:p>
            <a:pPr lvl="0"/>
            <a:endParaRPr lang="en-US" noProof="0" dirty="0"/>
          </a:p>
        </p:txBody>
      </p:sp>
    </p:spTree>
    <p:extLst>
      <p:ext uri="{BB962C8B-B14F-4D97-AF65-F5344CB8AC3E}">
        <p14:creationId xmlns:p14="http://schemas.microsoft.com/office/powerpoint/2010/main" val="336062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Rectangle 4"/>
          <p:cNvSpPr/>
          <p:nvPr userDrawn="1"/>
        </p:nvSpPr>
        <p:spPr>
          <a:xfrm>
            <a:off x="0" y="0"/>
            <a:ext cx="12192000" cy="6093296"/>
          </a:xfrm>
          <a:prstGeom prst="rect">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2" name="Title 1"/>
          <p:cNvSpPr>
            <a:spLocks noGrp="1"/>
          </p:cNvSpPr>
          <p:nvPr>
            <p:ph type="title"/>
          </p:nvPr>
        </p:nvSpPr>
        <p:spPr/>
        <p:txBody>
          <a:bodyPr/>
          <a:lstStyle>
            <a:lvl1pPr>
              <a:defRPr>
                <a:solidFill>
                  <a:srgbClr val="14467C"/>
                </a:solidFill>
              </a:defRPr>
            </a:lvl1pPr>
          </a:lstStyle>
          <a:p>
            <a:r>
              <a:rPr lang="en-US"/>
              <a:t>Click to edit Master title style</a:t>
            </a:r>
            <a:endParaRPr lang="en-IN"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t>‹#›</a:t>
            </a:fld>
            <a:endParaRPr lang="en-IN" dirty="0"/>
          </a:p>
        </p:txBody>
      </p:sp>
      <p:sp>
        <p:nvSpPr>
          <p:cNvPr id="6" name="Content Placeholder 2"/>
          <p:cNvSpPr>
            <a:spLocks noGrp="1"/>
          </p:cNvSpPr>
          <p:nvPr>
            <p:ph idx="1"/>
          </p:nvPr>
        </p:nvSpPr>
        <p:spPr>
          <a:xfrm>
            <a:off x="623392" y="1268765"/>
            <a:ext cx="10972800" cy="4525963"/>
          </a:xfrm>
        </p:spPr>
        <p:txBody>
          <a:bodyPr/>
          <a:lstStyle>
            <a:lvl1pPr>
              <a:defRPr sz="2667">
                <a:solidFill>
                  <a:schemeClr val="bg1"/>
                </a:solidFill>
              </a:defRPr>
            </a:lvl1pPr>
            <a:lvl2pPr>
              <a:defRPr sz="2400">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1875655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14467C"/>
                </a:solidFill>
              </a:defRPr>
            </a:lvl1pPr>
          </a:lstStyle>
          <a:p>
            <a:r>
              <a:rPr lang="en-US"/>
              <a:t>Click to edit Master title style</a:t>
            </a:r>
            <a:endParaRPr lang="en-IN"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
        <p:nvSpPr>
          <p:cNvPr id="5" name="Rectangle 4"/>
          <p:cNvSpPr/>
          <p:nvPr userDrawn="1"/>
        </p:nvSpPr>
        <p:spPr>
          <a:xfrm>
            <a:off x="0" y="836712"/>
            <a:ext cx="12192000" cy="5220000"/>
          </a:xfrm>
          <a:prstGeom prst="rect">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6" name="Content Placeholder 2"/>
          <p:cNvSpPr>
            <a:spLocks noGrp="1"/>
          </p:cNvSpPr>
          <p:nvPr>
            <p:ph idx="1"/>
          </p:nvPr>
        </p:nvSpPr>
        <p:spPr>
          <a:xfrm>
            <a:off x="623392" y="1268765"/>
            <a:ext cx="10972800" cy="4525963"/>
          </a:xfrm>
        </p:spPr>
        <p:txBody>
          <a:bodyPr/>
          <a:lstStyle>
            <a:lvl1pPr>
              <a:defRPr sz="2667">
                <a:solidFill>
                  <a:schemeClr val="bg1"/>
                </a:solidFill>
              </a:defRPr>
            </a:lvl1pPr>
            <a:lvl2pPr>
              <a:defRPr sz="2400">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a:t>Edit Master text styles</a:t>
            </a:r>
          </a:p>
        </p:txBody>
      </p:sp>
    </p:spTree>
    <p:extLst>
      <p:ext uri="{BB962C8B-B14F-4D97-AF65-F5344CB8AC3E}">
        <p14:creationId xmlns:p14="http://schemas.microsoft.com/office/powerpoint/2010/main" val="32026044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2" name="Title 1"/>
          <p:cNvSpPr>
            <a:spLocks noGrp="1"/>
          </p:cNvSpPr>
          <p:nvPr>
            <p:ph type="title"/>
          </p:nvPr>
        </p:nvSpPr>
        <p:spPr/>
        <p:txBody>
          <a:bodyPr/>
          <a:lstStyle>
            <a:lvl1pPr>
              <a:defRPr>
                <a:solidFill>
                  <a:srgbClr val="14467C"/>
                </a:solidFill>
              </a:defRPr>
            </a:lvl1pPr>
          </a:lstStyle>
          <a:p>
            <a:r>
              <a:rPr lang="en-US"/>
              <a:t>Click to edit Master title style</a:t>
            </a:r>
            <a:endParaRPr lang="en-IN"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lvl1pPr>
              <a:defRPr>
                <a:solidFill>
                  <a:schemeClr val="bg1"/>
                </a:solidFill>
              </a:defRPr>
            </a:lvl1pPr>
          </a:lstStyle>
          <a:p>
            <a:r>
              <a:rPr lang="en-IN" dirty="0"/>
              <a:t>Making people happy and successful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BCAD1DCA-D8D7-45D6-A072-18FCB28E0457}" type="slidenum">
              <a:rPr lang="en-IN" smtClean="0"/>
              <a:pPr/>
              <a:t>‹#›</a:t>
            </a:fld>
            <a:endParaRPr lang="en-IN" dirty="0"/>
          </a:p>
        </p:txBody>
      </p:sp>
      <p:sp>
        <p:nvSpPr>
          <p:cNvPr id="6" name="Content Placeholder 2"/>
          <p:cNvSpPr>
            <a:spLocks noGrp="1"/>
          </p:cNvSpPr>
          <p:nvPr>
            <p:ph idx="1"/>
          </p:nvPr>
        </p:nvSpPr>
        <p:spPr>
          <a:xfrm>
            <a:off x="623392" y="1268765"/>
            <a:ext cx="10972800" cy="4525963"/>
          </a:xfrm>
        </p:spPr>
        <p:txBody>
          <a:bodyPr/>
          <a:lstStyle>
            <a:lvl1pPr>
              <a:defRPr sz="2667">
                <a:solidFill>
                  <a:schemeClr val="bg1"/>
                </a:solidFill>
              </a:defRPr>
            </a:lvl1pPr>
            <a:lvl2pPr>
              <a:defRPr sz="2400">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a:t>Edit Master text styles</a:t>
            </a:r>
          </a:p>
        </p:txBody>
      </p:sp>
      <p:cxnSp>
        <p:nvCxnSpPr>
          <p:cNvPr id="9" name="Straight Connector 8"/>
          <p:cNvCxnSpPr/>
          <p:nvPr userDrawn="1"/>
        </p:nvCxnSpPr>
        <p:spPr>
          <a:xfrm>
            <a:off x="0" y="6093296"/>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8A5266CE-7A5C-4DD6-A754-415E41B89CE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0853" y="6165309"/>
            <a:ext cx="1411147" cy="507275"/>
          </a:xfrm>
          <a:prstGeom prst="rect">
            <a:avLst/>
          </a:prstGeom>
        </p:spPr>
      </p:pic>
    </p:spTree>
    <p:extLst>
      <p:ext uri="{BB962C8B-B14F-4D97-AF65-F5344CB8AC3E}">
        <p14:creationId xmlns:p14="http://schemas.microsoft.com/office/powerpoint/2010/main" val="4129786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89652CA-A8A6-417D-B5B6-95B3F4A563FD}"/>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8" name="Rectangle 7">
            <a:extLst>
              <a:ext uri="{FF2B5EF4-FFF2-40B4-BE49-F238E27FC236}">
                <a16:creationId xmlns:a16="http://schemas.microsoft.com/office/drawing/2014/main" id="{4F39445D-5823-4E94-AC98-751E8D9BB484}"/>
              </a:ext>
            </a:extLst>
          </p:cNvPr>
          <p:cNvSpPr/>
          <p:nvPr userDrawn="1"/>
        </p:nvSpPr>
        <p:spPr>
          <a:xfrm>
            <a:off x="-37859" y="-507437"/>
            <a:ext cx="3072341" cy="2496277"/>
          </a:xfrm>
          <a:prstGeom prst="rect">
            <a:avLst/>
          </a:prstGeom>
          <a:solidFill>
            <a:srgbClr val="33B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3" name="Footer Placeholder 2">
            <a:extLst>
              <a:ext uri="{FF2B5EF4-FFF2-40B4-BE49-F238E27FC236}">
                <a16:creationId xmlns:a16="http://schemas.microsoft.com/office/drawing/2014/main" id="{584AF461-6879-4F2C-8201-A476A8305E7C}"/>
              </a:ext>
            </a:extLst>
          </p:cNvPr>
          <p:cNvSpPr>
            <a:spLocks noGrp="1"/>
          </p:cNvSpPr>
          <p:nvPr>
            <p:ph type="ftr" sz="quarter" idx="10"/>
          </p:nvPr>
        </p:nvSpPr>
        <p:spPr/>
        <p:txBody>
          <a:bodyPr/>
          <a:lstStyle/>
          <a:p>
            <a:r>
              <a:rPr lang="en-IN" dirty="0"/>
              <a:t>Making people happy and successful</a:t>
            </a:r>
          </a:p>
        </p:txBody>
      </p:sp>
      <p:sp>
        <p:nvSpPr>
          <p:cNvPr id="4" name="Slide Number Placeholder 3">
            <a:extLst>
              <a:ext uri="{FF2B5EF4-FFF2-40B4-BE49-F238E27FC236}">
                <a16:creationId xmlns:a16="http://schemas.microsoft.com/office/drawing/2014/main" id="{583E50D1-8249-41A3-9719-7DDC87A07A07}"/>
              </a:ext>
            </a:extLst>
          </p:cNvPr>
          <p:cNvSpPr>
            <a:spLocks noGrp="1"/>
          </p:cNvSpPr>
          <p:nvPr>
            <p:ph type="sldNum" sz="quarter" idx="11"/>
          </p:nvPr>
        </p:nvSpPr>
        <p:spPr/>
        <p:txBody>
          <a:bodyPr/>
          <a:lstStyle/>
          <a:p>
            <a:fld id="{BCAD1DCA-D8D7-45D6-A072-18FCB28E0457}" type="slidenum">
              <a:rPr lang="en-IN" smtClean="0"/>
              <a:pPr/>
              <a:t>‹#›</a:t>
            </a:fld>
            <a:endParaRPr lang="en-IN" dirty="0"/>
          </a:p>
        </p:txBody>
      </p:sp>
      <p:sp>
        <p:nvSpPr>
          <p:cNvPr id="7" name="Picture Placeholder 6">
            <a:extLst>
              <a:ext uri="{FF2B5EF4-FFF2-40B4-BE49-F238E27FC236}">
                <a16:creationId xmlns:a16="http://schemas.microsoft.com/office/drawing/2014/main" id="{52B23262-DAF2-4AE9-8DAA-EE966706224D}"/>
              </a:ext>
            </a:extLst>
          </p:cNvPr>
          <p:cNvSpPr>
            <a:spLocks noGrp="1"/>
          </p:cNvSpPr>
          <p:nvPr>
            <p:ph type="pic" sz="quarter" idx="12"/>
          </p:nvPr>
        </p:nvSpPr>
        <p:spPr>
          <a:xfrm>
            <a:off x="-48683" y="1988840"/>
            <a:ext cx="3073400" cy="2495549"/>
          </a:xfrm>
          <a:solidFill>
            <a:srgbClr val="404040"/>
          </a:solidFill>
        </p:spPr>
        <p:txBody>
          <a:bodyPr>
            <a:normAutofit/>
          </a:bodyPr>
          <a:lstStyle>
            <a:lvl1pPr>
              <a:defRPr sz="2133"/>
            </a:lvl1pPr>
          </a:lstStyle>
          <a:p>
            <a:endParaRPr lang="en-IN" dirty="0"/>
          </a:p>
        </p:txBody>
      </p:sp>
      <p:sp>
        <p:nvSpPr>
          <p:cNvPr id="10" name="Rectangle 9">
            <a:extLst>
              <a:ext uri="{FF2B5EF4-FFF2-40B4-BE49-F238E27FC236}">
                <a16:creationId xmlns:a16="http://schemas.microsoft.com/office/drawing/2014/main" id="{4162C3E8-742B-4BB5-9DC5-909FB02762CB}"/>
              </a:ext>
            </a:extLst>
          </p:cNvPr>
          <p:cNvSpPr/>
          <p:nvPr userDrawn="1"/>
        </p:nvSpPr>
        <p:spPr>
          <a:xfrm>
            <a:off x="6096000" y="-507437"/>
            <a:ext cx="3072341" cy="2496277"/>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12" name="Picture Placeholder 6">
            <a:extLst>
              <a:ext uri="{FF2B5EF4-FFF2-40B4-BE49-F238E27FC236}">
                <a16:creationId xmlns:a16="http://schemas.microsoft.com/office/drawing/2014/main" id="{EC8028AA-DF28-40EC-B07D-93C393946B9D}"/>
              </a:ext>
            </a:extLst>
          </p:cNvPr>
          <p:cNvSpPr>
            <a:spLocks noGrp="1"/>
          </p:cNvSpPr>
          <p:nvPr>
            <p:ph type="pic" sz="quarter" idx="13"/>
          </p:nvPr>
        </p:nvSpPr>
        <p:spPr>
          <a:xfrm>
            <a:off x="3023659" y="-507437"/>
            <a:ext cx="3073400" cy="2495549"/>
          </a:xfrm>
          <a:solidFill>
            <a:srgbClr val="404040"/>
          </a:solidFill>
        </p:spPr>
        <p:txBody>
          <a:bodyPr>
            <a:normAutofit/>
          </a:bodyPr>
          <a:lstStyle>
            <a:lvl1pPr>
              <a:defRPr sz="2133"/>
            </a:lvl1pPr>
          </a:lstStyle>
          <a:p>
            <a:endParaRPr lang="en-IN" dirty="0"/>
          </a:p>
        </p:txBody>
      </p:sp>
      <p:sp>
        <p:nvSpPr>
          <p:cNvPr id="13" name="Picture Placeholder 6">
            <a:extLst>
              <a:ext uri="{FF2B5EF4-FFF2-40B4-BE49-F238E27FC236}">
                <a16:creationId xmlns:a16="http://schemas.microsoft.com/office/drawing/2014/main" id="{1CB76D2A-F482-46EC-965B-F833F325031E}"/>
              </a:ext>
            </a:extLst>
          </p:cNvPr>
          <p:cNvSpPr>
            <a:spLocks noGrp="1"/>
          </p:cNvSpPr>
          <p:nvPr>
            <p:ph type="pic" sz="quarter" idx="14"/>
          </p:nvPr>
        </p:nvSpPr>
        <p:spPr>
          <a:xfrm>
            <a:off x="9151835" y="-507437"/>
            <a:ext cx="3073400" cy="2495549"/>
          </a:xfrm>
          <a:solidFill>
            <a:srgbClr val="404040"/>
          </a:solidFill>
        </p:spPr>
        <p:txBody>
          <a:bodyPr>
            <a:normAutofit/>
          </a:bodyPr>
          <a:lstStyle>
            <a:lvl1pPr>
              <a:defRPr sz="2133"/>
            </a:lvl1pPr>
          </a:lstStyle>
          <a:p>
            <a:endParaRPr lang="en-IN" dirty="0"/>
          </a:p>
        </p:txBody>
      </p:sp>
      <p:sp>
        <p:nvSpPr>
          <p:cNvPr id="14" name="Rectangle 13">
            <a:extLst>
              <a:ext uri="{FF2B5EF4-FFF2-40B4-BE49-F238E27FC236}">
                <a16:creationId xmlns:a16="http://schemas.microsoft.com/office/drawing/2014/main" id="{A180D623-92C5-47CC-9628-78EBC8875251}"/>
              </a:ext>
            </a:extLst>
          </p:cNvPr>
          <p:cNvSpPr/>
          <p:nvPr userDrawn="1"/>
        </p:nvSpPr>
        <p:spPr>
          <a:xfrm>
            <a:off x="9139298" y="1988840"/>
            <a:ext cx="3072341" cy="2496277"/>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15" name="Rectangle 14">
            <a:extLst>
              <a:ext uri="{FF2B5EF4-FFF2-40B4-BE49-F238E27FC236}">
                <a16:creationId xmlns:a16="http://schemas.microsoft.com/office/drawing/2014/main" id="{90D94D64-E735-48A0-A643-92E0BA699CBA}"/>
              </a:ext>
            </a:extLst>
          </p:cNvPr>
          <p:cNvSpPr/>
          <p:nvPr userDrawn="1"/>
        </p:nvSpPr>
        <p:spPr>
          <a:xfrm>
            <a:off x="3023659" y="1988840"/>
            <a:ext cx="3072341" cy="2496277"/>
          </a:xfrm>
          <a:prstGeom prst="rect">
            <a:avLst/>
          </a:prstGeom>
          <a:solidFill>
            <a:srgbClr val="33B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16" name="Picture Placeholder 6">
            <a:extLst>
              <a:ext uri="{FF2B5EF4-FFF2-40B4-BE49-F238E27FC236}">
                <a16:creationId xmlns:a16="http://schemas.microsoft.com/office/drawing/2014/main" id="{E609626D-DA99-44EC-96EA-FFA16C69FD5B}"/>
              </a:ext>
            </a:extLst>
          </p:cNvPr>
          <p:cNvSpPr>
            <a:spLocks noGrp="1"/>
          </p:cNvSpPr>
          <p:nvPr>
            <p:ph type="pic" sz="quarter" idx="15"/>
          </p:nvPr>
        </p:nvSpPr>
        <p:spPr>
          <a:xfrm>
            <a:off x="6087515" y="1988840"/>
            <a:ext cx="3073400" cy="2495549"/>
          </a:xfrm>
          <a:solidFill>
            <a:srgbClr val="404040"/>
          </a:solidFill>
        </p:spPr>
        <p:txBody>
          <a:bodyPr>
            <a:normAutofit/>
          </a:bodyPr>
          <a:lstStyle>
            <a:lvl1pPr>
              <a:defRPr sz="2133"/>
            </a:lvl1pPr>
          </a:lstStyle>
          <a:p>
            <a:endParaRPr lang="en-IN" dirty="0"/>
          </a:p>
        </p:txBody>
      </p:sp>
      <p:sp>
        <p:nvSpPr>
          <p:cNvPr id="17" name="Rectangle 16">
            <a:extLst>
              <a:ext uri="{FF2B5EF4-FFF2-40B4-BE49-F238E27FC236}">
                <a16:creationId xmlns:a16="http://schemas.microsoft.com/office/drawing/2014/main" id="{6774907D-4DF9-45FC-8654-49E6DCD4022E}"/>
              </a:ext>
            </a:extLst>
          </p:cNvPr>
          <p:cNvSpPr/>
          <p:nvPr userDrawn="1"/>
        </p:nvSpPr>
        <p:spPr>
          <a:xfrm>
            <a:off x="380" y="4485118"/>
            <a:ext cx="3072341" cy="2496277"/>
          </a:xfrm>
          <a:prstGeom prst="rect">
            <a:avLst/>
          </a:prstGeom>
          <a:solidFill>
            <a:srgbClr val="33B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18" name="Rectangle 17">
            <a:extLst>
              <a:ext uri="{FF2B5EF4-FFF2-40B4-BE49-F238E27FC236}">
                <a16:creationId xmlns:a16="http://schemas.microsoft.com/office/drawing/2014/main" id="{A65CE573-44D3-4DE9-AB23-3C154EB266D6}"/>
              </a:ext>
            </a:extLst>
          </p:cNvPr>
          <p:cNvSpPr/>
          <p:nvPr userDrawn="1"/>
        </p:nvSpPr>
        <p:spPr>
          <a:xfrm>
            <a:off x="6096380" y="4485118"/>
            <a:ext cx="3072341" cy="2496277"/>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19" name="Picture Placeholder 6">
            <a:extLst>
              <a:ext uri="{FF2B5EF4-FFF2-40B4-BE49-F238E27FC236}">
                <a16:creationId xmlns:a16="http://schemas.microsoft.com/office/drawing/2014/main" id="{1B439994-78D8-409D-8E2B-06AE15CD6DBA}"/>
              </a:ext>
            </a:extLst>
          </p:cNvPr>
          <p:cNvSpPr>
            <a:spLocks noGrp="1"/>
          </p:cNvSpPr>
          <p:nvPr>
            <p:ph type="pic" sz="quarter" idx="16"/>
          </p:nvPr>
        </p:nvSpPr>
        <p:spPr>
          <a:xfrm>
            <a:off x="3024039" y="4485118"/>
            <a:ext cx="3073400" cy="2495549"/>
          </a:xfrm>
          <a:solidFill>
            <a:srgbClr val="404040"/>
          </a:solidFill>
        </p:spPr>
        <p:txBody>
          <a:bodyPr>
            <a:normAutofit/>
          </a:bodyPr>
          <a:lstStyle>
            <a:lvl1pPr>
              <a:defRPr sz="2133"/>
            </a:lvl1pPr>
          </a:lstStyle>
          <a:p>
            <a:endParaRPr lang="en-IN" dirty="0"/>
          </a:p>
        </p:txBody>
      </p:sp>
      <p:sp>
        <p:nvSpPr>
          <p:cNvPr id="20" name="Picture Placeholder 6">
            <a:extLst>
              <a:ext uri="{FF2B5EF4-FFF2-40B4-BE49-F238E27FC236}">
                <a16:creationId xmlns:a16="http://schemas.microsoft.com/office/drawing/2014/main" id="{5FBF6E0E-C1AC-4A1C-89F5-32D4026C355D}"/>
              </a:ext>
            </a:extLst>
          </p:cNvPr>
          <p:cNvSpPr>
            <a:spLocks noGrp="1"/>
          </p:cNvSpPr>
          <p:nvPr>
            <p:ph type="pic" sz="quarter" idx="17"/>
          </p:nvPr>
        </p:nvSpPr>
        <p:spPr>
          <a:xfrm>
            <a:off x="9161463" y="4485118"/>
            <a:ext cx="3073400" cy="2495549"/>
          </a:xfrm>
          <a:solidFill>
            <a:srgbClr val="404040"/>
          </a:solidFill>
        </p:spPr>
        <p:txBody>
          <a:bodyPr>
            <a:normAutofit/>
          </a:bodyPr>
          <a:lstStyle>
            <a:lvl1pPr>
              <a:defRPr sz="2133"/>
            </a:lvl1pPr>
          </a:lstStyle>
          <a:p>
            <a:endParaRPr lang="en-IN" dirty="0"/>
          </a:p>
        </p:txBody>
      </p:sp>
    </p:spTree>
    <p:extLst>
      <p:ext uri="{BB962C8B-B14F-4D97-AF65-F5344CB8AC3E}">
        <p14:creationId xmlns:p14="http://schemas.microsoft.com/office/powerpoint/2010/main" val="14301575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gradFill flip="none" rotWithShape="1">
            <a:gsLst>
              <a:gs pos="37500">
                <a:srgbClr val="7A9C72"/>
              </a:gs>
              <a:gs pos="15410">
                <a:srgbClr val="426C77"/>
              </a:gs>
              <a:gs pos="23000">
                <a:srgbClr val="587F75"/>
              </a:gs>
              <a:gs pos="0">
                <a:srgbClr val="14467C"/>
              </a:gs>
              <a:gs pos="50000">
                <a:srgbClr val="89A870">
                  <a:lumMod val="94000"/>
                  <a:lumOff val="6000"/>
                  <a:alpha val="94000"/>
                </a:srgbClr>
              </a:gs>
              <a:gs pos="66000">
                <a:srgbClr val="9CB86E"/>
              </a:gs>
              <a:gs pos="100000">
                <a:srgbClr val="156B13"/>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IN"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lvl1pPr>
              <a:defRPr>
                <a:solidFill>
                  <a:schemeClr val="bg1"/>
                </a:solidFill>
              </a:defRPr>
            </a:lvl1pPr>
          </a:lstStyle>
          <a:p>
            <a:r>
              <a:rPr lang="en-IN" dirty="0"/>
              <a:t>Making people happy and successful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BCAD1DCA-D8D7-45D6-A072-18FCB28E0457}" type="slidenum">
              <a:rPr lang="en-IN" smtClean="0"/>
              <a:pPr/>
              <a:t>‹#›</a:t>
            </a:fld>
            <a:endParaRPr lang="en-IN" dirty="0"/>
          </a:p>
        </p:txBody>
      </p:sp>
      <p:cxnSp>
        <p:nvCxnSpPr>
          <p:cNvPr id="7" name="Straight Connector 6"/>
          <p:cNvCxnSpPr/>
          <p:nvPr userDrawn="1"/>
        </p:nvCxnSpPr>
        <p:spPr>
          <a:xfrm>
            <a:off x="0" y="6093296"/>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0F1A7987-355A-4DC8-912B-573A17B4842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0853" y="6165309"/>
            <a:ext cx="1411147" cy="507275"/>
          </a:xfrm>
          <a:prstGeom prst="rect">
            <a:avLst/>
          </a:prstGeom>
        </p:spPr>
      </p:pic>
    </p:spTree>
    <p:extLst>
      <p:ext uri="{BB962C8B-B14F-4D97-AF65-F5344CB8AC3E}">
        <p14:creationId xmlns:p14="http://schemas.microsoft.com/office/powerpoint/2010/main" val="14290395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
            <a:ext cx="12192000" cy="604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6" name="Rectangle 5"/>
          <p:cNvSpPr/>
          <p:nvPr userDrawn="1"/>
        </p:nvSpPr>
        <p:spPr>
          <a:xfrm>
            <a:off x="0" y="1"/>
            <a:ext cx="12192000" cy="6049963"/>
          </a:xfrm>
          <a:prstGeom prst="rect">
            <a:avLst/>
          </a:prstGeom>
          <a:gradFill>
            <a:gsLst>
              <a:gs pos="17000">
                <a:srgbClr val="89A870">
                  <a:lumMod val="91000"/>
                </a:srgbClr>
              </a:gs>
              <a:gs pos="0">
                <a:srgbClr val="9CB86E"/>
              </a:gs>
              <a:gs pos="100000">
                <a:srgbClr val="156B13"/>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IN" dirty="0"/>
          </a:p>
        </p:txBody>
      </p:sp>
    </p:spTree>
    <p:extLst>
      <p:ext uri="{BB962C8B-B14F-4D97-AF65-F5344CB8AC3E}">
        <p14:creationId xmlns:p14="http://schemas.microsoft.com/office/powerpoint/2010/main" val="3646542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
        <p:nvSpPr>
          <p:cNvPr id="6" name="Rectangle 5"/>
          <p:cNvSpPr/>
          <p:nvPr userDrawn="1"/>
        </p:nvSpPr>
        <p:spPr>
          <a:xfrm>
            <a:off x="0" y="0"/>
            <a:ext cx="12192000" cy="6093296"/>
          </a:xfrm>
          <a:prstGeom prst="rect">
            <a:avLst/>
          </a:prstGeom>
          <a:gradFill flip="none" rotWithShape="1">
            <a:gsLst>
              <a:gs pos="0">
                <a:srgbClr val="14467C">
                  <a:shade val="30000"/>
                  <a:satMod val="115000"/>
                </a:srgbClr>
              </a:gs>
              <a:gs pos="43000">
                <a:srgbClr val="14467C">
                  <a:shade val="100000"/>
                  <a:satMod val="115000"/>
                </a:srgb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Tree>
    <p:extLst>
      <p:ext uri="{BB962C8B-B14F-4D97-AF65-F5344CB8AC3E}">
        <p14:creationId xmlns:p14="http://schemas.microsoft.com/office/powerpoint/2010/main" val="35318342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
        <p:nvSpPr>
          <p:cNvPr id="5" name="Rectangle 4"/>
          <p:cNvSpPr/>
          <p:nvPr userDrawn="1"/>
        </p:nvSpPr>
        <p:spPr>
          <a:xfrm>
            <a:off x="0" y="764704"/>
            <a:ext cx="6144000" cy="5292000"/>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9" name="Rectangle 8"/>
          <p:cNvSpPr/>
          <p:nvPr userDrawn="1"/>
        </p:nvSpPr>
        <p:spPr>
          <a:xfrm>
            <a:off x="6096000" y="764704"/>
            <a:ext cx="6096000" cy="5292000"/>
          </a:xfrm>
          <a:prstGeom prst="rect">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Tree>
    <p:extLst>
      <p:ext uri="{BB962C8B-B14F-4D97-AF65-F5344CB8AC3E}">
        <p14:creationId xmlns:p14="http://schemas.microsoft.com/office/powerpoint/2010/main" val="18951736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
        <p:nvSpPr>
          <p:cNvPr id="5" name="Rectangle 4"/>
          <p:cNvSpPr/>
          <p:nvPr userDrawn="1"/>
        </p:nvSpPr>
        <p:spPr>
          <a:xfrm>
            <a:off x="5483768" y="806109"/>
            <a:ext cx="6708235" cy="5259411"/>
          </a:xfrm>
          <a:prstGeom prst="rect">
            <a:avLst/>
          </a:prstGeom>
          <a:solidFill>
            <a:srgbClr val="47B6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39" rtl="0" eaLnBrk="0" fontAlgn="base" latinLnBrk="0" hangingPunct="0">
              <a:lnSpc>
                <a:spcPct val="100000"/>
              </a:lnSpc>
              <a:spcBef>
                <a:spcPct val="0"/>
              </a:spcBef>
              <a:spcAft>
                <a:spcPct val="0"/>
              </a:spcAft>
              <a:buClrTx/>
              <a:buSzTx/>
              <a:buFontTx/>
              <a:buNone/>
              <a:tabLst/>
              <a:defRPr/>
            </a:pPr>
            <a:endParaRPr kumimoji="0" lang="en-IN" sz="24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8022" y="914406"/>
            <a:ext cx="5592433" cy="5134807"/>
          </a:xfrm>
          <a:prstGeom prst="rect">
            <a:avLst/>
          </a:prstGeom>
        </p:spPr>
      </p:pic>
      <p:sp>
        <p:nvSpPr>
          <p:cNvPr id="7" name="Rectangle 6"/>
          <p:cNvSpPr/>
          <p:nvPr userDrawn="1"/>
        </p:nvSpPr>
        <p:spPr>
          <a:xfrm>
            <a:off x="-17175" y="806109"/>
            <a:ext cx="6024755" cy="5259411"/>
          </a:xfrm>
          <a:prstGeom prst="rect">
            <a:avLst/>
          </a:prstGeom>
          <a:solidFill>
            <a:srgbClr val="014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39" rtl="0" eaLnBrk="0" fontAlgn="base" latinLnBrk="0" hangingPunct="0">
              <a:lnSpc>
                <a:spcPct val="100000"/>
              </a:lnSpc>
              <a:spcBef>
                <a:spcPct val="0"/>
              </a:spcBef>
              <a:spcAft>
                <a:spcPct val="0"/>
              </a:spcAft>
              <a:buClrTx/>
              <a:buSzTx/>
              <a:buFontTx/>
              <a:buNone/>
              <a:tabLst/>
              <a:defRPr/>
            </a:pPr>
            <a:endParaRPr kumimoji="0" lang="en-IN" sz="24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350" y="923098"/>
            <a:ext cx="5592433" cy="5134807"/>
          </a:xfrm>
          <a:prstGeom prst="rect">
            <a:avLst/>
          </a:prstGeom>
        </p:spPr>
      </p:pic>
    </p:spTree>
    <p:extLst>
      <p:ext uri="{BB962C8B-B14F-4D97-AF65-F5344CB8AC3E}">
        <p14:creationId xmlns:p14="http://schemas.microsoft.com/office/powerpoint/2010/main" val="32100327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t>‹#›</a:t>
            </a:fld>
            <a:endParaRPr lang="en-IN" dirty="0"/>
          </a:p>
        </p:txBody>
      </p:sp>
      <p:sp>
        <p:nvSpPr>
          <p:cNvPr id="6" name="Rectangle 5"/>
          <p:cNvSpPr/>
          <p:nvPr userDrawn="1"/>
        </p:nvSpPr>
        <p:spPr>
          <a:xfrm>
            <a:off x="1" y="1628800"/>
            <a:ext cx="8784299" cy="3240360"/>
          </a:xfrm>
          <a:prstGeom prst="rect">
            <a:avLst/>
          </a:prstGeom>
          <a:solidFill>
            <a:srgbClr val="14467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pic>
        <p:nvPicPr>
          <p:cNvPr id="1026" name="Picture 2" descr="D:\INTERNAL COMMUNICATION\HOLISOL PICTURES\LOB\LMD\DSC05410 copy.jp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t="30769"/>
          <a:stretch/>
        </p:blipFill>
        <p:spPr bwMode="auto">
          <a:xfrm>
            <a:off x="1" y="932723"/>
            <a:ext cx="12192000" cy="5184576"/>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65807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dirty="0"/>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pic>
        <p:nvPicPr>
          <p:cNvPr id="2050" name="Picture 2" descr="D:\INTERNAL COMMUNICATION\HOLISOL PICTURES\LOB\LMD\DSC05367 copy.jp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t="20065" b="4064"/>
          <a:stretch/>
        </p:blipFill>
        <p:spPr bwMode="auto">
          <a:xfrm>
            <a:off x="0" y="740702"/>
            <a:ext cx="12192000" cy="5376597"/>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6824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pic>
        <p:nvPicPr>
          <p:cNvPr id="5" name="Picture 2" descr="D:\INTERNAL COMMUNICATION\HOLISOL PICTURES\LOB\LMD\DSC05367 copy.jpg"/>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t="20065" b="4064"/>
          <a:stretch/>
        </p:blipFill>
        <p:spPr bwMode="auto">
          <a:xfrm>
            <a:off x="0" y="0"/>
            <a:ext cx="12192000" cy="6117299"/>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77245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pic>
        <p:nvPicPr>
          <p:cNvPr id="5" name="Picture 4"/>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0"/>
            <a:ext cx="12192000" cy="6858000"/>
          </a:xfrm>
          <a:prstGeom prst="rect">
            <a:avLst/>
          </a:prstGeom>
        </p:spPr>
      </p:pic>
      <p:cxnSp>
        <p:nvCxnSpPr>
          <p:cNvPr id="7" name="Straight Connector 6"/>
          <p:cNvCxnSpPr/>
          <p:nvPr userDrawn="1"/>
        </p:nvCxnSpPr>
        <p:spPr>
          <a:xfrm>
            <a:off x="0" y="6057900"/>
            <a:ext cx="121920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84DAC994-737B-4134-85EF-825FD031CB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0853" y="6165309"/>
            <a:ext cx="1411147" cy="507275"/>
          </a:xfrm>
          <a:prstGeom prst="rect">
            <a:avLst/>
          </a:prstGeom>
        </p:spPr>
      </p:pic>
    </p:spTree>
    <p:extLst>
      <p:ext uri="{BB962C8B-B14F-4D97-AF65-F5344CB8AC3E}">
        <p14:creationId xmlns:p14="http://schemas.microsoft.com/office/powerpoint/2010/main" val="15990939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Tree>
    <p:extLst>
      <p:ext uri="{BB962C8B-B14F-4D97-AF65-F5344CB8AC3E}">
        <p14:creationId xmlns:p14="http://schemas.microsoft.com/office/powerpoint/2010/main" val="111384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rgbClr val="14467C"/>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t>‹#›</a:t>
            </a:fld>
            <a:endParaRPr lang="en-IN" dirty="0"/>
          </a:p>
        </p:txBody>
      </p:sp>
      <p:sp>
        <p:nvSpPr>
          <p:cNvPr id="5" name="Rectangle 4"/>
          <p:cNvSpPr/>
          <p:nvPr userDrawn="1"/>
        </p:nvSpPr>
        <p:spPr>
          <a:xfrm>
            <a:off x="0" y="0"/>
            <a:ext cx="12192000" cy="6858000"/>
          </a:xfrm>
          <a:prstGeom prst="rect">
            <a:avLst/>
          </a:prstGeom>
          <a:solidFill>
            <a:srgbClr val="1446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8" name="Flowchart: Manual Input 6"/>
          <p:cNvSpPr/>
          <p:nvPr userDrawn="1"/>
        </p:nvSpPr>
        <p:spPr>
          <a:xfrm flipH="1">
            <a:off x="6869135" y="4638265"/>
            <a:ext cx="5371548" cy="1364975"/>
          </a:xfrm>
          <a:custGeom>
            <a:avLst/>
            <a:gdLst>
              <a:gd name="connsiteX0" fmla="*/ 0 w 4884774"/>
              <a:gd name="connsiteY0" fmla="*/ 0 h 1576715"/>
              <a:gd name="connsiteX1" fmla="*/ 4884774 w 4884774"/>
              <a:gd name="connsiteY1" fmla="*/ 0 h 1576715"/>
              <a:gd name="connsiteX2" fmla="*/ 4884774 w 4884774"/>
              <a:gd name="connsiteY2" fmla="*/ 1576715 h 1576715"/>
              <a:gd name="connsiteX3" fmla="*/ 0 w 4884774"/>
              <a:gd name="connsiteY3" fmla="*/ 1576715 h 1576715"/>
              <a:gd name="connsiteX4" fmla="*/ 0 w 4884774"/>
              <a:gd name="connsiteY4" fmla="*/ 0 h 1576715"/>
              <a:gd name="connsiteX0" fmla="*/ 0 w 4987168"/>
              <a:gd name="connsiteY0" fmla="*/ 0 h 1576715"/>
              <a:gd name="connsiteX1" fmla="*/ 4987168 w 4987168"/>
              <a:gd name="connsiteY1" fmla="*/ 2381 h 1576715"/>
              <a:gd name="connsiteX2" fmla="*/ 4884774 w 4987168"/>
              <a:gd name="connsiteY2" fmla="*/ 1576715 h 1576715"/>
              <a:gd name="connsiteX3" fmla="*/ 0 w 4987168"/>
              <a:gd name="connsiteY3" fmla="*/ 1576715 h 1576715"/>
              <a:gd name="connsiteX4" fmla="*/ 0 w 4987168"/>
              <a:gd name="connsiteY4" fmla="*/ 0 h 1576715"/>
              <a:gd name="connsiteX0" fmla="*/ 0 w 5549143"/>
              <a:gd name="connsiteY0" fmla="*/ 0 h 1576715"/>
              <a:gd name="connsiteX1" fmla="*/ 5549143 w 5549143"/>
              <a:gd name="connsiteY1" fmla="*/ 2381 h 1576715"/>
              <a:gd name="connsiteX2" fmla="*/ 4884774 w 5549143"/>
              <a:gd name="connsiteY2" fmla="*/ 1576715 h 1576715"/>
              <a:gd name="connsiteX3" fmla="*/ 0 w 5549143"/>
              <a:gd name="connsiteY3" fmla="*/ 1576715 h 1576715"/>
              <a:gd name="connsiteX4" fmla="*/ 0 w 5549143"/>
              <a:gd name="connsiteY4" fmla="*/ 0 h 1576715"/>
              <a:gd name="connsiteX0" fmla="*/ 0 w 6120643"/>
              <a:gd name="connsiteY0" fmla="*/ 7144 h 1583859"/>
              <a:gd name="connsiteX1" fmla="*/ 6120643 w 6120643"/>
              <a:gd name="connsiteY1" fmla="*/ 0 h 1583859"/>
              <a:gd name="connsiteX2" fmla="*/ 4884774 w 6120643"/>
              <a:gd name="connsiteY2" fmla="*/ 1583859 h 1583859"/>
              <a:gd name="connsiteX3" fmla="*/ 0 w 6120643"/>
              <a:gd name="connsiteY3" fmla="*/ 1583859 h 1583859"/>
              <a:gd name="connsiteX4" fmla="*/ 0 w 6120643"/>
              <a:gd name="connsiteY4" fmla="*/ 7144 h 1583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0643" h="1583859">
                <a:moveTo>
                  <a:pt x="0" y="7144"/>
                </a:moveTo>
                <a:lnTo>
                  <a:pt x="6120643" y="0"/>
                </a:lnTo>
                <a:lnTo>
                  <a:pt x="4884774" y="1583859"/>
                </a:lnTo>
                <a:lnTo>
                  <a:pt x="0" y="1583859"/>
                </a:lnTo>
                <a:lnTo>
                  <a:pt x="0" y="714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1219139"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chemeClr val="lt1"/>
              </a:solidFill>
              <a:effectLst/>
              <a:uLnTx/>
              <a:uFillTx/>
              <a:latin typeface="+mn-lt"/>
              <a:ea typeface="+mn-ea"/>
              <a:cs typeface="+mn-cs"/>
            </a:endParaRPr>
          </a:p>
        </p:txBody>
      </p:sp>
      <p:pic>
        <p:nvPicPr>
          <p:cNvPr id="9" name="Picture 8"/>
          <p:cNvPicPr preferRelativeResize="0">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720757" y="-219405"/>
            <a:ext cx="7315200" cy="7315200"/>
          </a:xfrm>
          <a:prstGeom prst="rect">
            <a:avLst/>
          </a:prstGeom>
          <a:effectLst/>
        </p:spPr>
      </p:pic>
    </p:spTree>
    <p:extLst>
      <p:ext uri="{BB962C8B-B14F-4D97-AF65-F5344CB8AC3E}">
        <p14:creationId xmlns:p14="http://schemas.microsoft.com/office/powerpoint/2010/main" val="5290119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Section Header">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D2D1ADA-E2EE-46B3-AF54-4616DFBCDDB6}"/>
              </a:ext>
            </a:extLst>
          </p:cNvPr>
          <p:cNvSpPr/>
          <p:nvPr userDrawn="1"/>
        </p:nvSpPr>
        <p:spPr>
          <a:xfrm>
            <a:off x="0" y="0"/>
            <a:ext cx="12192000" cy="6093296"/>
          </a:xfrm>
          <a:prstGeom prst="rect">
            <a:avLst/>
          </a:prstGeom>
          <a:solidFill>
            <a:srgbClr val="33BB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pic>
        <p:nvPicPr>
          <p:cNvPr id="2" name="Picture 2" descr="HolisolLogistics_PPT_DividerPg.png"/>
          <p:cNvPicPr>
            <a:picLocks noChangeAspect="1"/>
          </p:cNvPicPr>
          <p:nvPr/>
        </p:nvPicPr>
        <p:blipFill>
          <a:blip r:embed="rId2">
            <a:extLst>
              <a:ext uri="{28A0092B-C50C-407E-A947-70E740481C1C}">
                <a14:useLocalDpi xmlns:a14="http://schemas.microsoft.com/office/drawing/2010/main" val="0"/>
              </a:ext>
            </a:extLst>
          </a:blip>
          <a:srcRect b="11296"/>
          <a:stretch>
            <a:fillRect/>
          </a:stretch>
        </p:blipFill>
        <p:spPr bwMode="auto">
          <a:xfrm>
            <a:off x="0" y="3"/>
            <a:ext cx="9042400" cy="608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userDrawn="1"/>
        </p:nvSpPr>
        <p:spPr bwMode="auto">
          <a:xfrm>
            <a:off x="2014332" y="387016"/>
            <a:ext cx="9788941" cy="1586503"/>
          </a:xfrm>
          <a:prstGeom prst="rect">
            <a:avLst/>
          </a:prstGeom>
          <a:noFill/>
          <a:ln w="9525">
            <a:noFill/>
            <a:miter lim="800000"/>
            <a:headEnd/>
            <a:tailEnd/>
          </a:ln>
        </p:spPr>
        <p:txBody>
          <a:bodyPr wrap="square" lIns="576000" tIns="62400" rtlCol="0" anchor="b">
            <a:spAutoFit/>
          </a:bodyPr>
          <a:lstStyle/>
          <a:p>
            <a:pPr algn="r"/>
            <a:r>
              <a:rPr lang="en-US" sz="3200" b="1" dirty="0">
                <a:solidFill>
                  <a:schemeClr val="bg1"/>
                </a:solidFill>
                <a:latin typeface="Arial Black" panose="020B0A04020102020204" pitchFamily="34" charset="0"/>
                <a:ea typeface="Droid Sans" panose="020B0606030804020204" pitchFamily="34" charset="0"/>
                <a:cs typeface="Droid Sans" panose="020B0606030804020204" pitchFamily="34" charset="0"/>
              </a:rPr>
              <a:t>We are  your </a:t>
            </a:r>
            <a:r>
              <a:rPr lang="en-US" sz="3200" dirty="0">
                <a:solidFill>
                  <a:srgbClr val="13467B"/>
                </a:solidFill>
                <a:latin typeface="Arial Black" panose="020B0A04020102020204" pitchFamily="34" charset="0"/>
                <a:ea typeface="Droid Sans" panose="020B0606030804020204" pitchFamily="34" charset="0"/>
                <a:cs typeface="Droid Sans" panose="020B0606030804020204" pitchFamily="34" charset="0"/>
              </a:rPr>
              <a:t>extended team,  </a:t>
            </a:r>
          </a:p>
          <a:p>
            <a:pPr algn="r"/>
            <a:r>
              <a:rPr lang="en-US" sz="3200" dirty="0">
                <a:solidFill>
                  <a:srgbClr val="EAEAEA"/>
                </a:solidFill>
                <a:latin typeface="Arial Black" panose="020B0A04020102020204" pitchFamily="34" charset="0"/>
                <a:ea typeface="Droid Sans" panose="020B0606030804020204" pitchFamily="34" charset="0"/>
                <a:cs typeface="Droid Sans" panose="020B0606030804020204" pitchFamily="34" charset="0"/>
              </a:rPr>
              <a:t> </a:t>
            </a:r>
            <a:r>
              <a:rPr lang="en-US" sz="3200" dirty="0">
                <a:solidFill>
                  <a:schemeClr val="bg1"/>
                </a:solidFill>
                <a:latin typeface="Arial Black" panose="020B0A04020102020204" pitchFamily="34" charset="0"/>
                <a:ea typeface="Droid Sans" panose="020B0606030804020204" pitchFamily="34" charset="0"/>
                <a:cs typeface="Droid Sans" panose="020B0606030804020204" pitchFamily="34" charset="0"/>
              </a:rPr>
              <a:t>we design holistic solutions </a:t>
            </a:r>
          </a:p>
          <a:p>
            <a:pPr algn="r"/>
            <a:r>
              <a:rPr lang="en-US" sz="3200" dirty="0">
                <a:solidFill>
                  <a:schemeClr val="bg1"/>
                </a:solidFill>
                <a:latin typeface="Arial Black" panose="020B0A04020102020204" pitchFamily="34" charset="0"/>
                <a:ea typeface="Droid Sans" panose="020B0606030804020204" pitchFamily="34" charset="0"/>
                <a:cs typeface="Droid Sans" panose="020B0606030804020204" pitchFamily="34" charset="0"/>
              </a:rPr>
              <a:t>for your business</a:t>
            </a:r>
            <a:endParaRPr lang="en-IN" sz="3200" dirty="0">
              <a:solidFill>
                <a:schemeClr val="bg1"/>
              </a:solidFill>
              <a:latin typeface="Arial Black" panose="020B0A04020102020204" pitchFamily="34" charset="0"/>
              <a:ea typeface="Droid Sans" panose="020B0606030804020204" pitchFamily="34" charset="0"/>
              <a:cs typeface="Droid Sans" panose="020B0606030804020204" pitchFamily="34" charset="0"/>
            </a:endParaRPr>
          </a:p>
        </p:txBody>
      </p:sp>
    </p:spTree>
    <p:extLst>
      <p:ext uri="{BB962C8B-B14F-4D97-AF65-F5344CB8AC3E}">
        <p14:creationId xmlns:p14="http://schemas.microsoft.com/office/powerpoint/2010/main" val="32165140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
        <p:nvSpPr>
          <p:cNvPr id="5" name="Rectangle 4"/>
          <p:cNvSpPr/>
          <p:nvPr userDrawn="1"/>
        </p:nvSpPr>
        <p:spPr>
          <a:xfrm>
            <a:off x="577752" y="1466379"/>
            <a:ext cx="4800533" cy="792088"/>
          </a:xfrm>
          <a:prstGeom prst="rect">
            <a:avLst/>
          </a:prstGeom>
          <a:solidFill>
            <a:srgbClr val="39B5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6" name="Rectangle 5"/>
          <p:cNvSpPr/>
          <p:nvPr userDrawn="1"/>
        </p:nvSpPr>
        <p:spPr>
          <a:xfrm>
            <a:off x="623392" y="3537012"/>
            <a:ext cx="4754893" cy="792088"/>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7" name="TextBox 6"/>
          <p:cNvSpPr txBox="1"/>
          <p:nvPr userDrawn="1"/>
        </p:nvSpPr>
        <p:spPr>
          <a:xfrm>
            <a:off x="1775520" y="2339589"/>
            <a:ext cx="2592288" cy="461665"/>
          </a:xfrm>
          <a:prstGeom prst="rect">
            <a:avLst/>
          </a:prstGeom>
          <a:noFill/>
        </p:spPr>
        <p:txBody>
          <a:bodyPr wrap="square" rtlCol="0">
            <a:spAutoFit/>
          </a:bodyPr>
          <a:lstStyle/>
          <a:p>
            <a:pPr algn="ctr"/>
            <a:r>
              <a:rPr lang="en-IN" sz="2400" b="1" i="0" u="none" strike="noStrike" kern="1200" baseline="0" dirty="0">
                <a:solidFill>
                  <a:schemeClr val="tx1"/>
                </a:solidFill>
                <a:latin typeface="+mn-lt"/>
                <a:ea typeface="+mn-ea"/>
                <a:cs typeface="+mn-cs"/>
              </a:rPr>
              <a:t>R 57 G 181 B 74 </a:t>
            </a:r>
            <a:endParaRPr lang="en-IN" sz="2400" b="1" dirty="0"/>
          </a:p>
        </p:txBody>
      </p:sp>
      <p:sp>
        <p:nvSpPr>
          <p:cNvPr id="8" name="Rectangle 7"/>
          <p:cNvSpPr/>
          <p:nvPr userDrawn="1"/>
        </p:nvSpPr>
        <p:spPr>
          <a:xfrm>
            <a:off x="1583499" y="4499829"/>
            <a:ext cx="2880320" cy="461665"/>
          </a:xfrm>
          <a:prstGeom prst="rect">
            <a:avLst/>
          </a:prstGeom>
        </p:spPr>
        <p:txBody>
          <a:bodyPr wrap="square">
            <a:spAutoFit/>
          </a:bodyPr>
          <a:lstStyle/>
          <a:p>
            <a:pPr algn="ctr"/>
            <a:r>
              <a:rPr lang="en-IN" sz="2400" b="1" i="0" u="none" strike="noStrike" kern="1200" baseline="0" dirty="0">
                <a:solidFill>
                  <a:schemeClr val="tx1"/>
                </a:solidFill>
                <a:latin typeface="+mn-lt"/>
                <a:ea typeface="+mn-ea"/>
                <a:cs typeface="+mn-cs"/>
              </a:rPr>
              <a:t>R 20 G 70 B 124 </a:t>
            </a:r>
            <a:endParaRPr lang="en-IN" sz="2400" b="1" dirty="0"/>
          </a:p>
        </p:txBody>
      </p:sp>
      <p:sp>
        <p:nvSpPr>
          <p:cNvPr id="9" name="TextBox 8"/>
          <p:cNvSpPr txBox="1"/>
          <p:nvPr userDrawn="1"/>
        </p:nvSpPr>
        <p:spPr>
          <a:xfrm>
            <a:off x="7152117" y="908721"/>
            <a:ext cx="1824203" cy="461665"/>
          </a:xfrm>
          <a:prstGeom prst="rect">
            <a:avLst/>
          </a:prstGeom>
          <a:noFill/>
        </p:spPr>
        <p:txBody>
          <a:bodyPr wrap="square" rtlCol="0">
            <a:spAutoFit/>
          </a:bodyPr>
          <a:lstStyle/>
          <a:p>
            <a:pPr algn="ctr"/>
            <a:r>
              <a:rPr lang="en-IN" sz="2400" b="1" dirty="0"/>
              <a:t>Guidelines</a:t>
            </a:r>
          </a:p>
        </p:txBody>
      </p:sp>
      <p:sp>
        <p:nvSpPr>
          <p:cNvPr id="10" name="TextBox 9"/>
          <p:cNvSpPr txBox="1"/>
          <p:nvPr userDrawn="1"/>
        </p:nvSpPr>
        <p:spPr>
          <a:xfrm>
            <a:off x="6816080" y="1440067"/>
            <a:ext cx="4896544" cy="3955442"/>
          </a:xfrm>
          <a:prstGeom prst="rect">
            <a:avLst/>
          </a:prstGeom>
          <a:noFill/>
        </p:spPr>
        <p:txBody>
          <a:bodyPr wrap="square" rtlCol="0">
            <a:spAutoFit/>
          </a:bodyPr>
          <a:lstStyle/>
          <a:p>
            <a:pPr marL="380982" marR="0" indent="-380982" algn="l" defTabSz="1219139" rtl="0" eaLnBrk="1" fontAlgn="auto" latinLnBrk="0" hangingPunct="1">
              <a:lnSpc>
                <a:spcPct val="200000"/>
              </a:lnSpc>
              <a:spcBef>
                <a:spcPts val="0"/>
              </a:spcBef>
              <a:spcAft>
                <a:spcPts val="0"/>
              </a:spcAft>
              <a:buClrTx/>
              <a:buSzTx/>
              <a:buFont typeface="Arial" pitchFamily="34" charset="0"/>
              <a:buChar char="•"/>
              <a:tabLst/>
              <a:defRPr/>
            </a:pPr>
            <a:r>
              <a:rPr lang="en-IN" sz="1600" baseline="0" dirty="0"/>
              <a:t>Use only these colours in the presentations with the colour code mentioned.   </a:t>
            </a:r>
          </a:p>
          <a:p>
            <a:pPr marL="380982" marR="0" indent="-380982" algn="l" defTabSz="1219139" rtl="0" eaLnBrk="1" fontAlgn="auto" latinLnBrk="0" hangingPunct="1">
              <a:lnSpc>
                <a:spcPct val="200000"/>
              </a:lnSpc>
              <a:spcBef>
                <a:spcPts val="0"/>
              </a:spcBef>
              <a:spcAft>
                <a:spcPts val="0"/>
              </a:spcAft>
              <a:buClrTx/>
              <a:buSzTx/>
              <a:buFont typeface="Arial" pitchFamily="34" charset="0"/>
              <a:buChar char="•"/>
              <a:tabLst/>
              <a:defRPr/>
            </a:pPr>
            <a:r>
              <a:rPr lang="en-IN" sz="1600" baseline="0" dirty="0"/>
              <a:t>The Holisol corporate font would be Arial and Arial Black </a:t>
            </a:r>
          </a:p>
          <a:p>
            <a:pPr marL="380982" indent="-380982">
              <a:lnSpc>
                <a:spcPct val="200000"/>
              </a:lnSpc>
              <a:buFont typeface="Arial" pitchFamily="34" charset="0"/>
              <a:buChar char="•"/>
            </a:pPr>
            <a:r>
              <a:rPr lang="en-IN" sz="1600" baseline="0" dirty="0"/>
              <a:t>Font size in the title would be 28pts</a:t>
            </a:r>
          </a:p>
          <a:p>
            <a:pPr marL="380982" indent="-380982">
              <a:lnSpc>
                <a:spcPct val="200000"/>
              </a:lnSpc>
              <a:buFont typeface="Arial" pitchFamily="34" charset="0"/>
              <a:buChar char="•"/>
            </a:pPr>
            <a:r>
              <a:rPr lang="en-IN" sz="1600" baseline="0" dirty="0"/>
              <a:t>Font size in the body would be 14-20pts</a:t>
            </a:r>
          </a:p>
          <a:p>
            <a:pPr marL="380982" indent="-380982">
              <a:lnSpc>
                <a:spcPct val="200000"/>
              </a:lnSpc>
              <a:buFont typeface="Arial" pitchFamily="34" charset="0"/>
              <a:buChar char="•"/>
            </a:pPr>
            <a:endParaRPr lang="en-IN" sz="1600" baseline="0" dirty="0"/>
          </a:p>
          <a:p>
            <a:pPr marL="380982" indent="-380982">
              <a:lnSpc>
                <a:spcPct val="200000"/>
              </a:lnSpc>
              <a:buFont typeface="Arial" pitchFamily="34" charset="0"/>
              <a:buChar char="•"/>
            </a:pPr>
            <a:endParaRPr lang="en-IN" sz="1600" dirty="0"/>
          </a:p>
        </p:txBody>
      </p:sp>
      <p:sp>
        <p:nvSpPr>
          <p:cNvPr id="11" name="TextBox 10"/>
          <p:cNvSpPr txBox="1"/>
          <p:nvPr userDrawn="1"/>
        </p:nvSpPr>
        <p:spPr>
          <a:xfrm>
            <a:off x="1153816" y="188641"/>
            <a:ext cx="4224469" cy="666786"/>
          </a:xfrm>
          <a:prstGeom prst="rect">
            <a:avLst/>
          </a:prstGeom>
          <a:noFill/>
        </p:spPr>
        <p:txBody>
          <a:bodyPr wrap="square" rtlCol="0">
            <a:spAutoFit/>
          </a:bodyPr>
          <a:lstStyle/>
          <a:p>
            <a:r>
              <a:rPr lang="en-IN" sz="3733" b="1" dirty="0">
                <a:solidFill>
                  <a:srgbClr val="14467C"/>
                </a:solidFill>
                <a:latin typeface="Arial Black" pitchFamily="34" charset="0"/>
              </a:rPr>
              <a:t>Brand </a:t>
            </a:r>
            <a:r>
              <a:rPr lang="en-IN" sz="3733" b="1" dirty="0">
                <a:solidFill>
                  <a:srgbClr val="39B54A"/>
                </a:solidFill>
                <a:latin typeface="Arial Black" pitchFamily="34" charset="0"/>
              </a:rPr>
              <a:t>Colors</a:t>
            </a:r>
          </a:p>
        </p:txBody>
      </p:sp>
    </p:spTree>
    <p:extLst>
      <p:ext uri="{BB962C8B-B14F-4D97-AF65-F5344CB8AC3E}">
        <p14:creationId xmlns:p14="http://schemas.microsoft.com/office/powerpoint/2010/main" val="2047767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Tree>
    <p:extLst>
      <p:ext uri="{BB962C8B-B14F-4D97-AF65-F5344CB8AC3E}">
        <p14:creationId xmlns:p14="http://schemas.microsoft.com/office/powerpoint/2010/main" val="28320205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Tree>
    <p:extLst>
      <p:ext uri="{BB962C8B-B14F-4D97-AF65-F5344CB8AC3E}">
        <p14:creationId xmlns:p14="http://schemas.microsoft.com/office/powerpoint/2010/main" val="32610534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2"/>
            <a:ext cx="103632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70" indent="0" algn="ctr">
              <a:buNone/>
              <a:defRPr>
                <a:solidFill>
                  <a:schemeClr val="tx1">
                    <a:tint val="75000"/>
                  </a:schemeClr>
                </a:solidFill>
              </a:defRPr>
            </a:lvl2pPr>
            <a:lvl3pPr marL="1219139"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7"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US"/>
              <a:t>Click to edit Master subtitle style</a:t>
            </a:r>
            <a:endParaRPr lang="en-IN"/>
          </a:p>
        </p:txBody>
      </p:sp>
      <p:sp>
        <p:nvSpPr>
          <p:cNvPr id="5" name="Footer Placeholder 4"/>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6" name="Slide Number Placeholder 5"/>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9215159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6000" y="3225800"/>
            <a:ext cx="10363200" cy="1362075"/>
          </a:xfrm>
        </p:spPr>
        <p:txBody>
          <a:bodyPr anchor="t"/>
          <a:lstStyle>
            <a:lvl1pPr algn="l">
              <a:defRPr sz="5333" b="1" cap="all"/>
            </a:lvl1pPr>
          </a:lstStyle>
          <a:p>
            <a:r>
              <a:rPr lang="en-US"/>
              <a:t>Click to edit Master title style</a:t>
            </a:r>
            <a:endParaRPr lang="en-IN"/>
          </a:p>
        </p:txBody>
      </p:sp>
      <p:sp>
        <p:nvSpPr>
          <p:cNvPr id="3" name="Text Placeholder 2"/>
          <p:cNvSpPr>
            <a:spLocks noGrp="1"/>
          </p:cNvSpPr>
          <p:nvPr>
            <p:ph type="body" idx="1"/>
          </p:nvPr>
        </p:nvSpPr>
        <p:spPr>
          <a:xfrm>
            <a:off x="1016000" y="1193800"/>
            <a:ext cx="10363200" cy="1500187"/>
          </a:xfrm>
        </p:spPr>
        <p:txBody>
          <a:bodyPr anchor="b"/>
          <a:lstStyle>
            <a:lvl1pPr marL="0" indent="0">
              <a:buNone/>
              <a:defRPr sz="2667">
                <a:solidFill>
                  <a:schemeClr val="tx1">
                    <a:tint val="75000"/>
                  </a:schemeClr>
                </a:solidFill>
              </a:defRPr>
            </a:lvl1pPr>
            <a:lvl2pPr marL="609570" indent="0">
              <a:buNone/>
              <a:defRPr sz="2400">
                <a:solidFill>
                  <a:schemeClr val="tx1">
                    <a:tint val="75000"/>
                  </a:schemeClr>
                </a:solidFill>
              </a:defRPr>
            </a:lvl2pPr>
            <a:lvl3pPr marL="1219139" indent="0">
              <a:buNone/>
              <a:defRPr sz="2133">
                <a:solidFill>
                  <a:schemeClr val="tx1">
                    <a:tint val="75000"/>
                  </a:schemeClr>
                </a:solidFill>
              </a:defRPr>
            </a:lvl3pPr>
            <a:lvl4pPr marL="1828709" indent="0">
              <a:buNone/>
              <a:defRPr sz="1867">
                <a:solidFill>
                  <a:schemeClr val="tx1">
                    <a:tint val="75000"/>
                  </a:schemeClr>
                </a:solidFill>
              </a:defRPr>
            </a:lvl4pPr>
            <a:lvl5pPr marL="2438278" indent="0">
              <a:buNone/>
              <a:defRPr sz="1867">
                <a:solidFill>
                  <a:schemeClr val="tx1">
                    <a:tint val="75000"/>
                  </a:schemeClr>
                </a:solidFill>
              </a:defRPr>
            </a:lvl5pPr>
            <a:lvl6pPr marL="3047848" indent="0">
              <a:buNone/>
              <a:defRPr sz="1867">
                <a:solidFill>
                  <a:schemeClr val="tx1">
                    <a:tint val="75000"/>
                  </a:schemeClr>
                </a:solidFill>
              </a:defRPr>
            </a:lvl6pPr>
            <a:lvl7pPr marL="3657417" indent="0">
              <a:buNone/>
              <a:defRPr sz="1867">
                <a:solidFill>
                  <a:schemeClr val="tx1">
                    <a:tint val="75000"/>
                  </a:schemeClr>
                </a:solidFill>
              </a:defRPr>
            </a:lvl7pPr>
            <a:lvl8pPr marL="4266987" indent="0">
              <a:buNone/>
              <a:defRPr sz="1867">
                <a:solidFill>
                  <a:schemeClr val="tx1">
                    <a:tint val="75000"/>
                  </a:schemeClr>
                </a:solidFill>
              </a:defRPr>
            </a:lvl8pPr>
            <a:lvl9pPr marL="4876557" indent="0">
              <a:buNone/>
              <a:defRPr sz="1867">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6" name="Slide Number Placeholder 5"/>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38458505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09600" y="1600205"/>
            <a:ext cx="5384800" cy="386079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97600" y="1600205"/>
            <a:ext cx="5384800" cy="3860795"/>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7" name="Slide Number Placeholder 6"/>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3711615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70" indent="0">
              <a:buNone/>
              <a:defRPr sz="2667" b="1"/>
            </a:lvl2pPr>
            <a:lvl3pPr marL="1219139" indent="0">
              <a:buNone/>
              <a:defRPr sz="2400" b="1"/>
            </a:lvl3pPr>
            <a:lvl4pPr marL="1828709" indent="0">
              <a:buNone/>
              <a:defRPr sz="2133" b="1"/>
            </a:lvl4pPr>
            <a:lvl5pPr marL="2438278" indent="0">
              <a:buNone/>
              <a:defRPr sz="2133" b="1"/>
            </a:lvl5pPr>
            <a:lvl6pPr marL="3047848" indent="0">
              <a:buNone/>
              <a:defRPr sz="2133" b="1"/>
            </a:lvl6pPr>
            <a:lvl7pPr marL="3657417" indent="0">
              <a:buNone/>
              <a:defRPr sz="2133" b="1"/>
            </a:lvl7pPr>
            <a:lvl8pPr marL="4266987" indent="0">
              <a:buNone/>
              <a:defRPr sz="2133" b="1"/>
            </a:lvl8pPr>
            <a:lvl9pPr marL="4876557" indent="0">
              <a:buNone/>
              <a:defRPr sz="2133" b="1"/>
            </a:lvl9pPr>
          </a:lstStyle>
          <a:p>
            <a:pPr lvl="0"/>
            <a:r>
              <a:rPr lang="en-US"/>
              <a:t>Edit Master text styles</a:t>
            </a:r>
          </a:p>
        </p:txBody>
      </p:sp>
      <p:sp>
        <p:nvSpPr>
          <p:cNvPr id="4" name="Content Placeholder 3"/>
          <p:cNvSpPr>
            <a:spLocks noGrp="1"/>
          </p:cNvSpPr>
          <p:nvPr>
            <p:ph sz="half" idx="2"/>
          </p:nvPr>
        </p:nvSpPr>
        <p:spPr>
          <a:xfrm>
            <a:off x="609600" y="2174875"/>
            <a:ext cx="5386917" cy="3489325"/>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93376" y="1535113"/>
            <a:ext cx="5389033" cy="639763"/>
          </a:xfrm>
        </p:spPr>
        <p:txBody>
          <a:bodyPr anchor="b"/>
          <a:lstStyle>
            <a:lvl1pPr marL="0" indent="0">
              <a:buNone/>
              <a:defRPr sz="3200" b="1"/>
            </a:lvl1pPr>
            <a:lvl2pPr marL="609570" indent="0">
              <a:buNone/>
              <a:defRPr sz="2667" b="1"/>
            </a:lvl2pPr>
            <a:lvl3pPr marL="1219139" indent="0">
              <a:buNone/>
              <a:defRPr sz="2400" b="1"/>
            </a:lvl3pPr>
            <a:lvl4pPr marL="1828709" indent="0">
              <a:buNone/>
              <a:defRPr sz="2133" b="1"/>
            </a:lvl4pPr>
            <a:lvl5pPr marL="2438278" indent="0">
              <a:buNone/>
              <a:defRPr sz="2133" b="1"/>
            </a:lvl5pPr>
            <a:lvl6pPr marL="3047848" indent="0">
              <a:buNone/>
              <a:defRPr sz="2133" b="1"/>
            </a:lvl6pPr>
            <a:lvl7pPr marL="3657417" indent="0">
              <a:buNone/>
              <a:defRPr sz="2133" b="1"/>
            </a:lvl7pPr>
            <a:lvl8pPr marL="4266987" indent="0">
              <a:buNone/>
              <a:defRPr sz="2133" b="1"/>
            </a:lvl8pPr>
            <a:lvl9pPr marL="4876557" indent="0">
              <a:buNone/>
              <a:defRPr sz="2133" b="1"/>
            </a:lvl9pPr>
          </a:lstStyle>
          <a:p>
            <a:pPr lvl="0"/>
            <a:r>
              <a:rPr lang="en-US"/>
              <a:t>Edit Master text styles</a:t>
            </a:r>
          </a:p>
        </p:txBody>
      </p:sp>
      <p:sp>
        <p:nvSpPr>
          <p:cNvPr id="6" name="Content Placeholder 5"/>
          <p:cNvSpPr>
            <a:spLocks noGrp="1"/>
          </p:cNvSpPr>
          <p:nvPr>
            <p:ph sz="quarter" idx="4"/>
          </p:nvPr>
        </p:nvSpPr>
        <p:spPr>
          <a:xfrm>
            <a:off x="6193376" y="2174875"/>
            <a:ext cx="5389033" cy="3489325"/>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8" name="Footer Placeholder 7"/>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9" name="Slide Number Placeholder 8"/>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15780409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4" name="Footer Placeholder 3"/>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5" name="Slide Number Placeholder 4"/>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16196554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2"/>
            <a:ext cx="2844800" cy="365125"/>
          </a:xfrm>
          <a:prstGeom prst="rect">
            <a:avLst/>
          </a:prstGeom>
        </p:spPr>
        <p:txBody>
          <a:bodyPr/>
          <a:lstStyle/>
          <a:p>
            <a:endParaRPr lang="en-IN" dirty="0"/>
          </a:p>
        </p:txBody>
      </p:sp>
      <p:sp>
        <p:nvSpPr>
          <p:cNvPr id="3" name="Footer Placeholder 2"/>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372564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sp>
        <p:nvSpPr>
          <p:cNvPr id="6" name="Rectangle 5"/>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8" name="Flowchart: Manual Input 6"/>
          <p:cNvSpPr/>
          <p:nvPr userDrawn="1"/>
        </p:nvSpPr>
        <p:spPr>
          <a:xfrm flipH="1">
            <a:off x="6820457" y="4638265"/>
            <a:ext cx="5371548" cy="1364975"/>
          </a:xfrm>
          <a:custGeom>
            <a:avLst/>
            <a:gdLst>
              <a:gd name="connsiteX0" fmla="*/ 0 w 4884774"/>
              <a:gd name="connsiteY0" fmla="*/ 0 h 1576715"/>
              <a:gd name="connsiteX1" fmla="*/ 4884774 w 4884774"/>
              <a:gd name="connsiteY1" fmla="*/ 0 h 1576715"/>
              <a:gd name="connsiteX2" fmla="*/ 4884774 w 4884774"/>
              <a:gd name="connsiteY2" fmla="*/ 1576715 h 1576715"/>
              <a:gd name="connsiteX3" fmla="*/ 0 w 4884774"/>
              <a:gd name="connsiteY3" fmla="*/ 1576715 h 1576715"/>
              <a:gd name="connsiteX4" fmla="*/ 0 w 4884774"/>
              <a:gd name="connsiteY4" fmla="*/ 0 h 1576715"/>
              <a:gd name="connsiteX0" fmla="*/ 0 w 4987168"/>
              <a:gd name="connsiteY0" fmla="*/ 0 h 1576715"/>
              <a:gd name="connsiteX1" fmla="*/ 4987168 w 4987168"/>
              <a:gd name="connsiteY1" fmla="*/ 2381 h 1576715"/>
              <a:gd name="connsiteX2" fmla="*/ 4884774 w 4987168"/>
              <a:gd name="connsiteY2" fmla="*/ 1576715 h 1576715"/>
              <a:gd name="connsiteX3" fmla="*/ 0 w 4987168"/>
              <a:gd name="connsiteY3" fmla="*/ 1576715 h 1576715"/>
              <a:gd name="connsiteX4" fmla="*/ 0 w 4987168"/>
              <a:gd name="connsiteY4" fmla="*/ 0 h 1576715"/>
              <a:gd name="connsiteX0" fmla="*/ 0 w 5549143"/>
              <a:gd name="connsiteY0" fmla="*/ 0 h 1576715"/>
              <a:gd name="connsiteX1" fmla="*/ 5549143 w 5549143"/>
              <a:gd name="connsiteY1" fmla="*/ 2381 h 1576715"/>
              <a:gd name="connsiteX2" fmla="*/ 4884774 w 5549143"/>
              <a:gd name="connsiteY2" fmla="*/ 1576715 h 1576715"/>
              <a:gd name="connsiteX3" fmla="*/ 0 w 5549143"/>
              <a:gd name="connsiteY3" fmla="*/ 1576715 h 1576715"/>
              <a:gd name="connsiteX4" fmla="*/ 0 w 5549143"/>
              <a:gd name="connsiteY4" fmla="*/ 0 h 1576715"/>
              <a:gd name="connsiteX0" fmla="*/ 0 w 6120643"/>
              <a:gd name="connsiteY0" fmla="*/ 7144 h 1583859"/>
              <a:gd name="connsiteX1" fmla="*/ 6120643 w 6120643"/>
              <a:gd name="connsiteY1" fmla="*/ 0 h 1583859"/>
              <a:gd name="connsiteX2" fmla="*/ 4884774 w 6120643"/>
              <a:gd name="connsiteY2" fmla="*/ 1583859 h 1583859"/>
              <a:gd name="connsiteX3" fmla="*/ 0 w 6120643"/>
              <a:gd name="connsiteY3" fmla="*/ 1583859 h 1583859"/>
              <a:gd name="connsiteX4" fmla="*/ 0 w 6120643"/>
              <a:gd name="connsiteY4" fmla="*/ 7144 h 1583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0643" h="1583859">
                <a:moveTo>
                  <a:pt x="0" y="7144"/>
                </a:moveTo>
                <a:lnTo>
                  <a:pt x="6120643" y="0"/>
                </a:lnTo>
                <a:lnTo>
                  <a:pt x="4884774" y="1583859"/>
                </a:lnTo>
                <a:lnTo>
                  <a:pt x="0" y="1583859"/>
                </a:lnTo>
                <a:lnTo>
                  <a:pt x="0" y="7144"/>
                </a:lnTo>
                <a:close/>
              </a:path>
            </a:pathLst>
          </a:custGeom>
          <a:solidFill>
            <a:srgbClr val="14467C"/>
          </a:solidFill>
          <a:ln>
            <a:solidFill>
              <a:srgbClr val="1446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1219139"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chemeClr val="lt1"/>
              </a:solidFill>
              <a:effectLst/>
              <a:uLnTx/>
              <a:uFillTx/>
              <a:latin typeface="+mn-lt"/>
              <a:ea typeface="+mn-ea"/>
              <a:cs typeface="+mn-cs"/>
            </a:endParaRPr>
          </a:p>
        </p:txBody>
      </p:sp>
      <p:pic>
        <p:nvPicPr>
          <p:cNvPr id="1026" name="Picture 2" descr="E:\INTERNAL COMMUNICATION\Branding\Logo\holisol-scm-whit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89376" y="4903762"/>
            <a:ext cx="2515136" cy="829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14853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2"/>
            <a:ext cx="2844800" cy="365125"/>
          </a:xfrm>
          <a:prstGeom prst="rect">
            <a:avLst/>
          </a:prstGeom>
        </p:spPr>
        <p:txBody>
          <a:bodyPr/>
          <a:lstStyle/>
          <a:p>
            <a:endParaRPr lang="en-IN" dirty="0"/>
          </a:p>
        </p:txBody>
      </p:sp>
      <p:sp>
        <p:nvSpPr>
          <p:cNvPr id="3" name="Footer Placeholder 2"/>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2"/>
          </p:nvPr>
        </p:nvSpPr>
        <p:spPr/>
        <p:txBody>
          <a:bodyPr/>
          <a:lstStyle/>
          <a:p>
            <a:fld id="{BCAD1DCA-D8D7-45D6-A072-18FCB28E0457}" type="slidenum">
              <a:rPr lang="en-IN" smtClean="0"/>
              <a:t>‹#›</a:t>
            </a:fld>
            <a:endParaRPr lang="en-IN" dirty="0"/>
          </a:p>
        </p:txBody>
      </p:sp>
      <p:sp>
        <p:nvSpPr>
          <p:cNvPr id="6" name="Picture Placeholder 5">
            <a:extLst>
              <a:ext uri="{FF2B5EF4-FFF2-40B4-BE49-F238E27FC236}">
                <a16:creationId xmlns:a16="http://schemas.microsoft.com/office/drawing/2014/main" id="{746F08B6-1154-48D9-AE19-C7E92FC8B430}"/>
              </a:ext>
            </a:extLst>
          </p:cNvPr>
          <p:cNvSpPr>
            <a:spLocks noGrp="1"/>
          </p:cNvSpPr>
          <p:nvPr>
            <p:ph type="pic" sz="quarter" idx="13"/>
          </p:nvPr>
        </p:nvSpPr>
        <p:spPr>
          <a:xfrm>
            <a:off x="0" y="1"/>
            <a:ext cx="12192000" cy="4389967"/>
          </a:xfrm>
        </p:spPr>
        <p:txBody>
          <a:bodyPr>
            <a:normAutofit/>
          </a:bodyPr>
          <a:lstStyle>
            <a:lvl1pPr>
              <a:defRPr sz="2400"/>
            </a:lvl1pPr>
          </a:lstStyle>
          <a:p>
            <a:endParaRPr lang="en-IN" dirty="0"/>
          </a:p>
        </p:txBody>
      </p:sp>
      <p:sp>
        <p:nvSpPr>
          <p:cNvPr id="7" name="Rectangle 6">
            <a:extLst>
              <a:ext uri="{FF2B5EF4-FFF2-40B4-BE49-F238E27FC236}">
                <a16:creationId xmlns:a16="http://schemas.microsoft.com/office/drawing/2014/main" id="{F4ECDBFE-429C-40C2-B709-D042400DFC8A}"/>
              </a:ext>
            </a:extLst>
          </p:cNvPr>
          <p:cNvSpPr/>
          <p:nvPr userDrawn="1"/>
        </p:nvSpPr>
        <p:spPr>
          <a:xfrm>
            <a:off x="0" y="4389107"/>
            <a:ext cx="12192000" cy="1728192"/>
          </a:xfrm>
          <a:prstGeom prst="rect">
            <a:avLst/>
          </a:prstGeom>
          <a:solidFill>
            <a:srgbClr val="14467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Tree>
    <p:extLst>
      <p:ext uri="{BB962C8B-B14F-4D97-AF65-F5344CB8AC3E}">
        <p14:creationId xmlns:p14="http://schemas.microsoft.com/office/powerpoint/2010/main" val="40737635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9" y="476249"/>
            <a:ext cx="4011084" cy="1029991"/>
          </a:xfrm>
        </p:spPr>
        <p:txBody>
          <a:bodyPr anchor="b"/>
          <a:lstStyle>
            <a:lvl1pPr algn="l">
              <a:defRPr sz="2667" b="1"/>
            </a:lvl1pPr>
          </a:lstStyle>
          <a:p>
            <a:r>
              <a:rPr lang="en-US"/>
              <a:t>Click to edit Master title style</a:t>
            </a:r>
            <a:endParaRPr lang="en-IN"/>
          </a:p>
        </p:txBody>
      </p:sp>
      <p:sp>
        <p:nvSpPr>
          <p:cNvPr id="3" name="Content Placeholder 2"/>
          <p:cNvSpPr>
            <a:spLocks noGrp="1"/>
          </p:cNvSpPr>
          <p:nvPr>
            <p:ph idx="1"/>
          </p:nvPr>
        </p:nvSpPr>
        <p:spPr>
          <a:xfrm>
            <a:off x="4766733" y="476254"/>
            <a:ext cx="6815667" cy="5187945"/>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09609" y="1638304"/>
            <a:ext cx="4011084" cy="4025896"/>
          </a:xfrm>
        </p:spPr>
        <p:txBody>
          <a:bodyPr/>
          <a:lstStyle>
            <a:lvl1pPr marL="0" indent="0">
              <a:buNone/>
              <a:defRPr sz="1867"/>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US"/>
              <a:t>Edit Master text styles</a:t>
            </a:r>
          </a:p>
        </p:txBody>
      </p:sp>
      <p:sp>
        <p:nvSpPr>
          <p:cNvPr id="6" name="Footer Placeholder 5"/>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7" name="Slide Number Placeholder 6"/>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23244347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089399"/>
            <a:ext cx="7315200" cy="566739"/>
          </a:xfrm>
        </p:spPr>
        <p:txBody>
          <a:bodyPr anchor="b"/>
          <a:lstStyle>
            <a:lvl1pPr algn="l">
              <a:defRPr sz="2667" b="1"/>
            </a:lvl1pPr>
          </a:lstStyle>
          <a:p>
            <a:r>
              <a:rPr lang="en-US"/>
              <a:t>Click to edit Master title style</a:t>
            </a:r>
            <a:endParaRPr lang="en-IN"/>
          </a:p>
        </p:txBody>
      </p:sp>
      <p:sp>
        <p:nvSpPr>
          <p:cNvPr id="3" name="Picture Placeholder 2"/>
          <p:cNvSpPr>
            <a:spLocks noGrp="1"/>
          </p:cNvSpPr>
          <p:nvPr>
            <p:ph type="pic" idx="1"/>
          </p:nvPr>
        </p:nvSpPr>
        <p:spPr>
          <a:xfrm>
            <a:off x="2389717" y="612775"/>
            <a:ext cx="7315200" cy="3382964"/>
          </a:xfrm>
        </p:spPr>
        <p:txBody>
          <a:bodyPr/>
          <a:lstStyle>
            <a:lvl1pPr marL="0" indent="0">
              <a:buNone/>
              <a:defRPr sz="4267"/>
            </a:lvl1pPr>
            <a:lvl2pPr marL="609570" indent="0">
              <a:buNone/>
              <a:defRPr sz="3733"/>
            </a:lvl2pPr>
            <a:lvl3pPr marL="1219139" indent="0">
              <a:buNone/>
              <a:defRPr sz="3200"/>
            </a:lvl3pPr>
            <a:lvl4pPr marL="1828709" indent="0">
              <a:buNone/>
              <a:defRPr sz="2667"/>
            </a:lvl4pPr>
            <a:lvl5pPr marL="2438278" indent="0">
              <a:buNone/>
              <a:defRPr sz="2667"/>
            </a:lvl5pPr>
            <a:lvl6pPr marL="3047848" indent="0">
              <a:buNone/>
              <a:defRPr sz="2667"/>
            </a:lvl6pPr>
            <a:lvl7pPr marL="3657417" indent="0">
              <a:buNone/>
              <a:defRPr sz="2667"/>
            </a:lvl7pPr>
            <a:lvl8pPr marL="4266987" indent="0">
              <a:buNone/>
              <a:defRPr sz="2667"/>
            </a:lvl8pPr>
            <a:lvl9pPr marL="4876557" indent="0">
              <a:buNone/>
              <a:defRPr sz="2667"/>
            </a:lvl9pPr>
          </a:lstStyle>
          <a:p>
            <a:r>
              <a:rPr lang="en-US" dirty="0"/>
              <a:t>Click icon to add picture</a:t>
            </a:r>
            <a:endParaRPr lang="en-IN" dirty="0"/>
          </a:p>
        </p:txBody>
      </p:sp>
      <p:sp>
        <p:nvSpPr>
          <p:cNvPr id="4" name="Text Placeholder 3"/>
          <p:cNvSpPr>
            <a:spLocks noGrp="1"/>
          </p:cNvSpPr>
          <p:nvPr>
            <p:ph type="body" sz="half" idx="2"/>
          </p:nvPr>
        </p:nvSpPr>
        <p:spPr>
          <a:xfrm>
            <a:off x="2389717" y="4656138"/>
            <a:ext cx="7315200" cy="804863"/>
          </a:xfrm>
        </p:spPr>
        <p:txBody>
          <a:bodyPr/>
          <a:lstStyle>
            <a:lvl1pPr marL="0" indent="0">
              <a:buNone/>
              <a:defRPr sz="1867"/>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US"/>
              <a:t>Edit Master text styles</a:t>
            </a:r>
          </a:p>
        </p:txBody>
      </p:sp>
      <p:sp>
        <p:nvSpPr>
          <p:cNvPr id="6" name="Footer Placeholder 5"/>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7" name="Slide Number Placeholder 6"/>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27383503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a:xfrm>
            <a:off x="609600" y="787400"/>
            <a:ext cx="10972800" cy="45259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Footer Placeholder 4"/>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6" name="Slide Number Placeholder 5"/>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27630863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579440"/>
            <a:ext cx="2743200" cy="5084760"/>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09600" y="579440"/>
            <a:ext cx="8026400" cy="50847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Footer Placeholder 4"/>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6" name="Slide Number Placeholder 5"/>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18644942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0_Title P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F4255642-E7C1-47E4-A24B-F6A51BD9BC86}"/>
              </a:ext>
            </a:extLst>
          </p:cNvPr>
          <p:cNvSpPr>
            <a:spLocks noGrp="1"/>
          </p:cNvSpPr>
          <p:nvPr>
            <p:ph type="pic" sz="quarter" idx="17"/>
          </p:nvPr>
        </p:nvSpPr>
        <p:spPr>
          <a:xfrm>
            <a:off x="4876805" y="3429000"/>
            <a:ext cx="3657599" cy="3429000"/>
          </a:xfrm>
          <a:custGeom>
            <a:avLst/>
            <a:gdLst>
              <a:gd name="connsiteX0" fmla="*/ 0 w 3657599"/>
              <a:gd name="connsiteY0" fmla="*/ 0 h 3429000"/>
              <a:gd name="connsiteX1" fmla="*/ 3657599 w 3657599"/>
              <a:gd name="connsiteY1" fmla="*/ 0 h 3429000"/>
              <a:gd name="connsiteX2" fmla="*/ 3657599 w 3657599"/>
              <a:gd name="connsiteY2" fmla="*/ 3429000 h 3429000"/>
              <a:gd name="connsiteX3" fmla="*/ 0 w 3657599"/>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657599" h="3429000">
                <a:moveTo>
                  <a:pt x="0" y="0"/>
                </a:moveTo>
                <a:lnTo>
                  <a:pt x="3657599" y="0"/>
                </a:lnTo>
                <a:lnTo>
                  <a:pt x="3657599" y="3429000"/>
                </a:lnTo>
                <a:lnTo>
                  <a:pt x="0" y="3429000"/>
                </a:lnTo>
                <a:close/>
              </a:path>
            </a:pathLst>
          </a:custGeom>
        </p:spPr>
        <p:txBody>
          <a:bodyPr wrap="square" anchor="ctr">
            <a:noAutofit/>
          </a:bodyPr>
          <a:lstStyle>
            <a:lvl1pPr marL="0" indent="0" algn="ctr">
              <a:buNone/>
              <a:defRPr sz="1200"/>
            </a:lvl1pPr>
          </a:lstStyle>
          <a:p>
            <a:endParaRPr lang="en-US" dirty="0"/>
          </a:p>
        </p:txBody>
      </p:sp>
      <p:sp>
        <p:nvSpPr>
          <p:cNvPr id="8" name="Picture Placeholder 7">
            <a:extLst>
              <a:ext uri="{FF2B5EF4-FFF2-40B4-BE49-F238E27FC236}">
                <a16:creationId xmlns:a16="http://schemas.microsoft.com/office/drawing/2014/main" id="{BEBFCB66-0107-440A-8AF3-4AADB28D8C2E}"/>
              </a:ext>
            </a:extLst>
          </p:cNvPr>
          <p:cNvSpPr>
            <a:spLocks noGrp="1"/>
          </p:cNvSpPr>
          <p:nvPr>
            <p:ph type="pic" sz="quarter" idx="15"/>
          </p:nvPr>
        </p:nvSpPr>
        <p:spPr>
          <a:xfrm>
            <a:off x="8534402" y="0"/>
            <a:ext cx="3657599" cy="3429000"/>
          </a:xfrm>
          <a:custGeom>
            <a:avLst/>
            <a:gdLst>
              <a:gd name="connsiteX0" fmla="*/ 0 w 3657599"/>
              <a:gd name="connsiteY0" fmla="*/ 0 h 3429000"/>
              <a:gd name="connsiteX1" fmla="*/ 3657599 w 3657599"/>
              <a:gd name="connsiteY1" fmla="*/ 0 h 3429000"/>
              <a:gd name="connsiteX2" fmla="*/ 3657599 w 3657599"/>
              <a:gd name="connsiteY2" fmla="*/ 3429000 h 3429000"/>
              <a:gd name="connsiteX3" fmla="*/ 0 w 3657599"/>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657599" h="3429000">
                <a:moveTo>
                  <a:pt x="0" y="0"/>
                </a:moveTo>
                <a:lnTo>
                  <a:pt x="3657599" y="0"/>
                </a:lnTo>
                <a:lnTo>
                  <a:pt x="3657599" y="3429000"/>
                </a:lnTo>
                <a:lnTo>
                  <a:pt x="0" y="3429000"/>
                </a:lnTo>
                <a:close/>
              </a:path>
            </a:pathLst>
          </a:custGeom>
        </p:spPr>
        <p:txBody>
          <a:bodyPr wrap="square" anchor="ctr">
            <a:noAutofit/>
          </a:bodyPr>
          <a:lstStyle>
            <a:lvl1pPr marL="0" indent="0" algn="ctr">
              <a:buNone/>
              <a:defRPr sz="1200"/>
            </a:lvl1pPr>
          </a:lstStyle>
          <a:p>
            <a:endParaRPr lang="en-US" dirty="0"/>
          </a:p>
        </p:txBody>
      </p:sp>
      <p:sp>
        <p:nvSpPr>
          <p:cNvPr id="7" name="Picture Placeholder 6">
            <a:extLst>
              <a:ext uri="{FF2B5EF4-FFF2-40B4-BE49-F238E27FC236}">
                <a16:creationId xmlns:a16="http://schemas.microsoft.com/office/drawing/2014/main" id="{57419F77-4192-4E65-93D9-231D95E6824D}"/>
              </a:ext>
            </a:extLst>
          </p:cNvPr>
          <p:cNvSpPr>
            <a:spLocks noGrp="1"/>
          </p:cNvSpPr>
          <p:nvPr>
            <p:ph type="pic" sz="quarter" idx="14"/>
          </p:nvPr>
        </p:nvSpPr>
        <p:spPr>
          <a:xfrm>
            <a:off x="4876805" y="0"/>
            <a:ext cx="3657599" cy="3429000"/>
          </a:xfrm>
          <a:custGeom>
            <a:avLst/>
            <a:gdLst>
              <a:gd name="connsiteX0" fmla="*/ 0 w 3657599"/>
              <a:gd name="connsiteY0" fmla="*/ 0 h 3429000"/>
              <a:gd name="connsiteX1" fmla="*/ 3657599 w 3657599"/>
              <a:gd name="connsiteY1" fmla="*/ 0 h 3429000"/>
              <a:gd name="connsiteX2" fmla="*/ 3657599 w 3657599"/>
              <a:gd name="connsiteY2" fmla="*/ 3429000 h 3429000"/>
              <a:gd name="connsiteX3" fmla="*/ 0 w 3657599"/>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3657599" h="3429000">
                <a:moveTo>
                  <a:pt x="0" y="0"/>
                </a:moveTo>
                <a:lnTo>
                  <a:pt x="3657599" y="0"/>
                </a:lnTo>
                <a:lnTo>
                  <a:pt x="3657599" y="3429000"/>
                </a:lnTo>
                <a:lnTo>
                  <a:pt x="0" y="3429000"/>
                </a:lnTo>
                <a:close/>
              </a:path>
            </a:pathLst>
          </a:custGeom>
        </p:spPr>
        <p:txBody>
          <a:bodyPr wrap="square" anchor="ctr">
            <a:noAutofit/>
          </a:bodyPr>
          <a:lstStyle>
            <a:lvl1pPr marL="0" indent="0" algn="ctr">
              <a:buNone/>
              <a:defRPr sz="1200"/>
            </a:lvl1pPr>
          </a:lstStyle>
          <a:p>
            <a:endParaRPr lang="en-US" dirty="0"/>
          </a:p>
        </p:txBody>
      </p:sp>
    </p:spTree>
    <p:extLst>
      <p:ext uri="{BB962C8B-B14F-4D97-AF65-F5344CB8AC3E}">
        <p14:creationId xmlns:p14="http://schemas.microsoft.com/office/powerpoint/2010/main" val="297742832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22_Title Pag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0ED9568-B78B-4027-89F6-60A2F8F584AA}"/>
              </a:ext>
            </a:extLst>
          </p:cNvPr>
          <p:cNvSpPr>
            <a:spLocks noGrp="1"/>
          </p:cNvSpPr>
          <p:nvPr>
            <p:ph type="pic" sz="quarter" idx="14"/>
          </p:nvPr>
        </p:nvSpPr>
        <p:spPr>
          <a:xfrm>
            <a:off x="0" y="3429000"/>
            <a:ext cx="12192000" cy="3429000"/>
          </a:xfrm>
          <a:custGeom>
            <a:avLst/>
            <a:gdLst>
              <a:gd name="connsiteX0" fmla="*/ 0 w 12192000"/>
              <a:gd name="connsiteY0" fmla="*/ 0 h 3429000"/>
              <a:gd name="connsiteX1" fmla="*/ 12192000 w 12192000"/>
              <a:gd name="connsiteY1" fmla="*/ 0 h 3429000"/>
              <a:gd name="connsiteX2" fmla="*/ 12192000 w 12192000"/>
              <a:gd name="connsiteY2" fmla="*/ 3429000 h 3429000"/>
              <a:gd name="connsiteX3" fmla="*/ 0 w 1219200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12192000" h="3429000">
                <a:moveTo>
                  <a:pt x="0" y="0"/>
                </a:moveTo>
                <a:lnTo>
                  <a:pt x="12192000" y="0"/>
                </a:lnTo>
                <a:lnTo>
                  <a:pt x="12192000" y="3429000"/>
                </a:lnTo>
                <a:lnTo>
                  <a:pt x="0" y="3429000"/>
                </a:lnTo>
                <a:close/>
              </a:path>
            </a:pathLst>
          </a:custGeom>
        </p:spPr>
        <p:txBody>
          <a:bodyPr wrap="square" anchor="ctr">
            <a:noAutofit/>
          </a:bodyPr>
          <a:lstStyle>
            <a:lvl1pPr marL="0" indent="0" algn="ctr">
              <a:buNone/>
              <a:defRPr sz="1200"/>
            </a:lvl1pPr>
          </a:lstStyle>
          <a:p>
            <a:endParaRPr lang="en-US" dirty="0"/>
          </a:p>
        </p:txBody>
      </p:sp>
    </p:spTree>
    <p:extLst>
      <p:ext uri="{BB962C8B-B14F-4D97-AF65-F5344CB8AC3E}">
        <p14:creationId xmlns:p14="http://schemas.microsoft.com/office/powerpoint/2010/main" val="425710558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6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65B9C0-64E1-4F10-A420-57946092E904}"/>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Picture Placeholder 8">
            <a:extLst>
              <a:ext uri="{FF2B5EF4-FFF2-40B4-BE49-F238E27FC236}">
                <a16:creationId xmlns:a16="http://schemas.microsoft.com/office/drawing/2014/main" id="{CF3CF44C-0960-4203-B2A7-F1D9C1285541}"/>
              </a:ext>
            </a:extLst>
          </p:cNvPr>
          <p:cNvSpPr>
            <a:spLocks noGrp="1"/>
          </p:cNvSpPr>
          <p:nvPr>
            <p:ph type="pic" sz="quarter" idx="12" hasCustomPrompt="1"/>
          </p:nvPr>
        </p:nvSpPr>
        <p:spPr>
          <a:xfrm>
            <a:off x="348343" y="349931"/>
            <a:ext cx="11495315" cy="6159727"/>
          </a:xfrm>
          <a:prstGeom prst="rect">
            <a:avLst/>
          </a:prstGeom>
        </p:spPr>
        <p:txBody>
          <a:bodyPr>
            <a:normAutofit/>
          </a:bodyPr>
          <a:lstStyle>
            <a:lvl1pPr marL="0" indent="0" algn="ctr">
              <a:buNone/>
              <a:defRPr sz="1200">
                <a:solidFill>
                  <a:schemeClr val="tx1">
                    <a:lumMod val="50000"/>
                    <a:lumOff val="50000"/>
                  </a:schemeClr>
                </a:solidFill>
                <a:latin typeface="Montserrat Light" panose="00000400000000000000" pitchFamily="50" charset="0"/>
              </a:defRPr>
            </a:lvl1pPr>
          </a:lstStyle>
          <a:p>
            <a:r>
              <a:rPr lang="en-US" dirty="0"/>
              <a:t>Drag your image here</a:t>
            </a:r>
          </a:p>
        </p:txBody>
      </p:sp>
    </p:spTree>
    <p:extLst>
      <p:ext uri="{BB962C8B-B14F-4D97-AF65-F5344CB8AC3E}">
        <p14:creationId xmlns:p14="http://schemas.microsoft.com/office/powerpoint/2010/main" val="2257852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6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65B9C0-64E1-4F10-A420-57946092E904}"/>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Picture Placeholder 8">
            <a:extLst>
              <a:ext uri="{FF2B5EF4-FFF2-40B4-BE49-F238E27FC236}">
                <a16:creationId xmlns:a16="http://schemas.microsoft.com/office/drawing/2014/main" id="{7DD21E0C-7B17-4414-8A0A-0305956C094D}"/>
              </a:ext>
            </a:extLst>
          </p:cNvPr>
          <p:cNvSpPr>
            <a:spLocks noGrp="1"/>
          </p:cNvSpPr>
          <p:nvPr>
            <p:ph type="pic" sz="quarter" idx="15" hasCustomPrompt="1"/>
          </p:nvPr>
        </p:nvSpPr>
        <p:spPr>
          <a:xfrm>
            <a:off x="7677149" y="0"/>
            <a:ext cx="4514851" cy="3429000"/>
          </a:xfrm>
          <a:prstGeom prst="rect">
            <a:avLst/>
          </a:prstGeom>
        </p:spPr>
        <p:txBody>
          <a:bodyPr>
            <a:normAutofit/>
          </a:bodyPr>
          <a:lstStyle>
            <a:lvl1pPr marL="0" indent="0" algn="ctr">
              <a:buNone/>
              <a:defRPr sz="1200">
                <a:solidFill>
                  <a:schemeClr val="tx1">
                    <a:lumMod val="50000"/>
                    <a:lumOff val="50000"/>
                  </a:schemeClr>
                </a:solidFill>
                <a:latin typeface="Montserrat Light" panose="00000400000000000000" pitchFamily="50" charset="0"/>
              </a:defRPr>
            </a:lvl1pPr>
          </a:lstStyle>
          <a:p>
            <a:r>
              <a:rPr lang="en-US" dirty="0"/>
              <a:t>Drag your image here</a:t>
            </a:r>
          </a:p>
        </p:txBody>
      </p:sp>
    </p:spTree>
    <p:extLst>
      <p:ext uri="{BB962C8B-B14F-4D97-AF65-F5344CB8AC3E}">
        <p14:creationId xmlns:p14="http://schemas.microsoft.com/office/powerpoint/2010/main" val="314661331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Basic1 ">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509CE2EF-4631-427C-929A-D849753575FD}"/>
              </a:ext>
            </a:extLst>
          </p:cNvPr>
          <p:cNvSpPr txBox="1"/>
          <p:nvPr userDrawn="1"/>
        </p:nvSpPr>
        <p:spPr>
          <a:xfrm>
            <a:off x="5976228" y="6405902"/>
            <a:ext cx="306421" cy="215409"/>
          </a:xfrm>
          <a:prstGeom prst="rect">
            <a:avLst/>
          </a:prstGeom>
          <a:noFill/>
        </p:spPr>
        <p:txBody>
          <a:bodyPr wrap="none" lIns="91404" tIns="45703" rIns="91404" bIns="45703" rtlCol="0">
            <a:spAutoFit/>
          </a:bodyPr>
          <a:lstStyle/>
          <a:p>
            <a:pPr algn="ctr"/>
            <a:fld id="{260E2A6B-A809-4840-BF14-8648BC0BDF87}" type="slidenum">
              <a:rPr lang="id-ID" sz="800" b="0" i="0" smtClean="0">
                <a:solidFill>
                  <a:schemeClr val="tx1"/>
                </a:solidFill>
                <a:latin typeface="Montserrat SemiBold" panose="00000700000000000000" pitchFamily="50" charset="0"/>
                <a:cs typeface="Lato Bold" charset="0"/>
              </a:rPr>
              <a:pPr algn="ctr"/>
              <a:t>‹#›</a:t>
            </a:fld>
            <a:endParaRPr lang="id-ID" sz="1051" b="0" i="0" dirty="0">
              <a:solidFill>
                <a:schemeClr val="tx1"/>
              </a:solidFill>
              <a:latin typeface="Montserrat SemiBold" panose="00000700000000000000" pitchFamily="50" charset="0"/>
              <a:cs typeface="Lato Bold" charset="0"/>
            </a:endParaRPr>
          </a:p>
        </p:txBody>
      </p:sp>
      <p:sp>
        <p:nvSpPr>
          <p:cNvPr id="3" name="TextBox 2">
            <a:extLst>
              <a:ext uri="{FF2B5EF4-FFF2-40B4-BE49-F238E27FC236}">
                <a16:creationId xmlns:a16="http://schemas.microsoft.com/office/drawing/2014/main" id="{E2C106DF-0763-43EB-A920-4D0EF2A52650}"/>
              </a:ext>
            </a:extLst>
          </p:cNvPr>
          <p:cNvSpPr txBox="1"/>
          <p:nvPr userDrawn="1"/>
        </p:nvSpPr>
        <p:spPr>
          <a:xfrm>
            <a:off x="5793545" y="200801"/>
            <a:ext cx="671787" cy="215444"/>
          </a:xfrm>
          <a:prstGeom prst="rect">
            <a:avLst/>
          </a:prstGeom>
          <a:noFill/>
        </p:spPr>
        <p:txBody>
          <a:bodyPr wrap="none" rtlCol="0">
            <a:spAutoFit/>
          </a:bodyPr>
          <a:lstStyle/>
          <a:p>
            <a:pPr algn="ctr"/>
            <a:r>
              <a:rPr lang="en-US" sz="800" spc="131" baseline="0" dirty="0">
                <a:latin typeface="Montserrat SemiBold" panose="00000700000000000000" pitchFamily="50" charset="0"/>
              </a:rPr>
              <a:t>WAGNER</a:t>
            </a:r>
          </a:p>
        </p:txBody>
      </p:sp>
      <p:grpSp>
        <p:nvGrpSpPr>
          <p:cNvPr id="4" name="Group 3">
            <a:extLst>
              <a:ext uri="{FF2B5EF4-FFF2-40B4-BE49-F238E27FC236}">
                <a16:creationId xmlns:a16="http://schemas.microsoft.com/office/drawing/2014/main" id="{0E4BFBAD-93C5-418A-8924-A94C6EC4CBB5}"/>
              </a:ext>
            </a:extLst>
          </p:cNvPr>
          <p:cNvGrpSpPr/>
          <p:nvPr userDrawn="1"/>
        </p:nvGrpSpPr>
        <p:grpSpPr>
          <a:xfrm flipH="1">
            <a:off x="11706659" y="3344933"/>
            <a:ext cx="208068" cy="190555"/>
            <a:chOff x="11302788" y="2864511"/>
            <a:chExt cx="1097280" cy="345141"/>
          </a:xfrm>
        </p:grpSpPr>
        <p:cxnSp>
          <p:nvCxnSpPr>
            <p:cNvPr id="44" name="Straight Connector 43">
              <a:extLst>
                <a:ext uri="{FF2B5EF4-FFF2-40B4-BE49-F238E27FC236}">
                  <a16:creationId xmlns:a16="http://schemas.microsoft.com/office/drawing/2014/main" id="{FB5D8EB7-25F8-40AE-8AF0-6944BB27D5BD}"/>
                </a:ext>
              </a:extLst>
            </p:cNvPr>
            <p:cNvCxnSpPr/>
            <p:nvPr userDrawn="1"/>
          </p:nvCxnSpPr>
          <p:spPr>
            <a:xfrm>
              <a:off x="11302788" y="3051888"/>
              <a:ext cx="109728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EA4CD40-171B-4129-BD9C-A008266EC309}"/>
                </a:ext>
              </a:extLst>
            </p:cNvPr>
            <p:cNvCxnSpPr/>
            <p:nvPr userDrawn="1"/>
          </p:nvCxnSpPr>
          <p:spPr>
            <a:xfrm>
              <a:off x="11302788" y="3209652"/>
              <a:ext cx="7315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6007A18-B87B-4E26-8A86-6712F46367D1}"/>
                </a:ext>
              </a:extLst>
            </p:cNvPr>
            <p:cNvCxnSpPr/>
            <p:nvPr userDrawn="1"/>
          </p:nvCxnSpPr>
          <p:spPr>
            <a:xfrm>
              <a:off x="11302788" y="2864511"/>
              <a:ext cx="7315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7" name="TextBox 46">
            <a:extLst>
              <a:ext uri="{FF2B5EF4-FFF2-40B4-BE49-F238E27FC236}">
                <a16:creationId xmlns:a16="http://schemas.microsoft.com/office/drawing/2014/main" id="{7C4D895C-854E-4A3A-9656-AC6B7818486F}"/>
              </a:ext>
            </a:extLst>
          </p:cNvPr>
          <p:cNvSpPr txBox="1"/>
          <p:nvPr userDrawn="1"/>
        </p:nvSpPr>
        <p:spPr>
          <a:xfrm rot="16200000">
            <a:off x="-417827" y="3339344"/>
            <a:ext cx="1614673" cy="215444"/>
          </a:xfrm>
          <a:prstGeom prst="rect">
            <a:avLst/>
          </a:prstGeom>
          <a:noFill/>
        </p:spPr>
        <p:txBody>
          <a:bodyPr wrap="none" rtlCol="0">
            <a:spAutoFit/>
          </a:bodyPr>
          <a:lstStyle/>
          <a:p>
            <a:pPr algn="ctr"/>
            <a:r>
              <a:rPr lang="en-US" sz="800" spc="131" baseline="0" dirty="0">
                <a:latin typeface="Montserrat SemiBold" panose="00000700000000000000" pitchFamily="50" charset="0"/>
              </a:rPr>
              <a:t>Www.wagner design.com</a:t>
            </a:r>
          </a:p>
        </p:txBody>
      </p:sp>
    </p:spTree>
    <p:extLst>
      <p:ext uri="{BB962C8B-B14F-4D97-AF65-F5344CB8AC3E}">
        <p14:creationId xmlns:p14="http://schemas.microsoft.com/office/powerpoint/2010/main" val="8203556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7" name="Flowchart: Manual Input 6"/>
          <p:cNvSpPr/>
          <p:nvPr userDrawn="1"/>
        </p:nvSpPr>
        <p:spPr>
          <a:xfrm flipH="1">
            <a:off x="6820457" y="4638265"/>
            <a:ext cx="5371548" cy="1364975"/>
          </a:xfrm>
          <a:custGeom>
            <a:avLst/>
            <a:gdLst>
              <a:gd name="connsiteX0" fmla="*/ 0 w 4884774"/>
              <a:gd name="connsiteY0" fmla="*/ 0 h 1576715"/>
              <a:gd name="connsiteX1" fmla="*/ 4884774 w 4884774"/>
              <a:gd name="connsiteY1" fmla="*/ 0 h 1576715"/>
              <a:gd name="connsiteX2" fmla="*/ 4884774 w 4884774"/>
              <a:gd name="connsiteY2" fmla="*/ 1576715 h 1576715"/>
              <a:gd name="connsiteX3" fmla="*/ 0 w 4884774"/>
              <a:gd name="connsiteY3" fmla="*/ 1576715 h 1576715"/>
              <a:gd name="connsiteX4" fmla="*/ 0 w 4884774"/>
              <a:gd name="connsiteY4" fmla="*/ 0 h 1576715"/>
              <a:gd name="connsiteX0" fmla="*/ 0 w 4987168"/>
              <a:gd name="connsiteY0" fmla="*/ 0 h 1576715"/>
              <a:gd name="connsiteX1" fmla="*/ 4987168 w 4987168"/>
              <a:gd name="connsiteY1" fmla="*/ 2381 h 1576715"/>
              <a:gd name="connsiteX2" fmla="*/ 4884774 w 4987168"/>
              <a:gd name="connsiteY2" fmla="*/ 1576715 h 1576715"/>
              <a:gd name="connsiteX3" fmla="*/ 0 w 4987168"/>
              <a:gd name="connsiteY3" fmla="*/ 1576715 h 1576715"/>
              <a:gd name="connsiteX4" fmla="*/ 0 w 4987168"/>
              <a:gd name="connsiteY4" fmla="*/ 0 h 1576715"/>
              <a:gd name="connsiteX0" fmla="*/ 0 w 5549143"/>
              <a:gd name="connsiteY0" fmla="*/ 0 h 1576715"/>
              <a:gd name="connsiteX1" fmla="*/ 5549143 w 5549143"/>
              <a:gd name="connsiteY1" fmla="*/ 2381 h 1576715"/>
              <a:gd name="connsiteX2" fmla="*/ 4884774 w 5549143"/>
              <a:gd name="connsiteY2" fmla="*/ 1576715 h 1576715"/>
              <a:gd name="connsiteX3" fmla="*/ 0 w 5549143"/>
              <a:gd name="connsiteY3" fmla="*/ 1576715 h 1576715"/>
              <a:gd name="connsiteX4" fmla="*/ 0 w 5549143"/>
              <a:gd name="connsiteY4" fmla="*/ 0 h 1576715"/>
              <a:gd name="connsiteX0" fmla="*/ 0 w 6120643"/>
              <a:gd name="connsiteY0" fmla="*/ 7144 h 1583859"/>
              <a:gd name="connsiteX1" fmla="*/ 6120643 w 6120643"/>
              <a:gd name="connsiteY1" fmla="*/ 0 h 1583859"/>
              <a:gd name="connsiteX2" fmla="*/ 4884774 w 6120643"/>
              <a:gd name="connsiteY2" fmla="*/ 1583859 h 1583859"/>
              <a:gd name="connsiteX3" fmla="*/ 0 w 6120643"/>
              <a:gd name="connsiteY3" fmla="*/ 1583859 h 1583859"/>
              <a:gd name="connsiteX4" fmla="*/ 0 w 6120643"/>
              <a:gd name="connsiteY4" fmla="*/ 7144 h 1583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20643" h="1583859">
                <a:moveTo>
                  <a:pt x="0" y="7144"/>
                </a:moveTo>
                <a:lnTo>
                  <a:pt x="6120643" y="0"/>
                </a:lnTo>
                <a:lnTo>
                  <a:pt x="4884774" y="1583859"/>
                </a:lnTo>
                <a:lnTo>
                  <a:pt x="0" y="1583859"/>
                </a:lnTo>
                <a:lnTo>
                  <a:pt x="0" y="7144"/>
                </a:lnTo>
                <a:close/>
              </a:path>
            </a:pathLst>
          </a:custGeom>
          <a:solidFill>
            <a:srgbClr val="14467C"/>
          </a:solidFill>
          <a:ln>
            <a:solidFill>
              <a:srgbClr val="1446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1219139"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chemeClr val="lt1"/>
              </a:solidFill>
              <a:effectLst/>
              <a:uLnTx/>
              <a:uFillTx/>
              <a:latin typeface="+mn-lt"/>
              <a:ea typeface="+mn-ea"/>
              <a:cs typeface="+mn-cs"/>
            </a:endParaRPr>
          </a:p>
        </p:txBody>
      </p:sp>
      <p:pic>
        <p:nvPicPr>
          <p:cNvPr id="9" name="Picture 8"/>
          <p:cNvPicPr preferRelativeResize="0">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720757" y="-219405"/>
            <a:ext cx="7315200" cy="7315200"/>
          </a:xfrm>
          <a:prstGeom prst="rect">
            <a:avLst/>
          </a:prstGeom>
          <a:effectLst/>
        </p:spPr>
      </p:pic>
    </p:spTree>
    <p:extLst>
      <p:ext uri="{BB962C8B-B14F-4D97-AF65-F5344CB8AC3E}">
        <p14:creationId xmlns:p14="http://schemas.microsoft.com/office/powerpoint/2010/main" val="27669955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6FF75-DBEE-405F-97A7-C2222E8042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E2E5143-0C23-4858-A79D-1257DCEE6F76}"/>
              </a:ext>
            </a:extLst>
          </p:cNvPr>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76636AF-4D90-4AD9-9EA8-D61B25570CE3}"/>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5" name="Footer Placeholder 4">
            <a:extLst>
              <a:ext uri="{FF2B5EF4-FFF2-40B4-BE49-F238E27FC236}">
                <a16:creationId xmlns:a16="http://schemas.microsoft.com/office/drawing/2014/main" id="{BA0258DC-2345-4C09-81A3-DDC5E4CECF6E}"/>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2F0FFD5-DEBF-44D3-8230-E70AE5E24301}"/>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138384928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F8D9C-1A58-43AD-82C7-0A1EAE78372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FD9E6A5-F40C-4346-B0BE-96136BB9D1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789C97A-2208-4015-8AAD-6CF66B6F57DB}"/>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5" name="Footer Placeholder 4">
            <a:extLst>
              <a:ext uri="{FF2B5EF4-FFF2-40B4-BE49-F238E27FC236}">
                <a16:creationId xmlns:a16="http://schemas.microsoft.com/office/drawing/2014/main" id="{2D1E870B-6BBF-42DA-99CA-1022849DB90E}"/>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1F19D950-14B4-4215-BF10-F4A801B62044}"/>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414966601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97D1-B92F-4FB2-807E-1B005C9D94E4}"/>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2AD39FEF-7B23-4A85-8891-D29DC0D2B027}"/>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E45C39-4206-462B-A76A-F3BE57E6A558}"/>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5" name="Footer Placeholder 4">
            <a:extLst>
              <a:ext uri="{FF2B5EF4-FFF2-40B4-BE49-F238E27FC236}">
                <a16:creationId xmlns:a16="http://schemas.microsoft.com/office/drawing/2014/main" id="{DDBE4C1C-E08D-4143-A2AD-961FC08FA0A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509EF3A0-80B7-4E57-B285-9527C0B8EC48}"/>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40965814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7F1E8-5FC4-4DBD-ABAD-0B5A6E6E5A4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7A2CEFE-69B6-447F-94DB-DD67F27EC6C0}"/>
              </a:ext>
            </a:extLst>
          </p:cNvPr>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80AA85BB-FA74-46FE-8C02-CCB15E985747}"/>
              </a:ext>
            </a:extLst>
          </p:cNvPr>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FCC0A8E1-FC74-4E8D-B3D3-30E586BF2CA7}"/>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6" name="Footer Placeholder 5">
            <a:extLst>
              <a:ext uri="{FF2B5EF4-FFF2-40B4-BE49-F238E27FC236}">
                <a16:creationId xmlns:a16="http://schemas.microsoft.com/office/drawing/2014/main" id="{A16A6CBD-C5EE-4883-A6CB-9D076074E8B0}"/>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B5C64D2-9589-4877-B1DD-2E31DBE53B31}"/>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234138445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C9A4D-3C5A-4A03-AC46-682101C4657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FC5341E-B727-4B76-92F6-CB221D707658}"/>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72FC81-4D0C-4D84-9214-A91B7E27740C}"/>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4D7B6A02-85EA-4D06-90AE-4F3EAEF8C976}"/>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268A4B6-9D0B-4370-A390-0B62D8CB3D7E}"/>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2A5255E-DC9C-4498-9D04-F10205A23BC1}"/>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8" name="Footer Placeholder 7">
            <a:extLst>
              <a:ext uri="{FF2B5EF4-FFF2-40B4-BE49-F238E27FC236}">
                <a16:creationId xmlns:a16="http://schemas.microsoft.com/office/drawing/2014/main" id="{95CE9364-05C0-4095-BC18-27FDBAF47DD8}"/>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09B0A80F-7DC3-4B14-9F4B-DC52273CA106}"/>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169791620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2A44C-3222-480C-803E-5B442581744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61F9E98D-6AA9-40D0-B318-297D78EB2523}"/>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4" name="Footer Placeholder 3">
            <a:extLst>
              <a:ext uri="{FF2B5EF4-FFF2-40B4-BE49-F238E27FC236}">
                <a16:creationId xmlns:a16="http://schemas.microsoft.com/office/drawing/2014/main" id="{4A32D822-366A-4569-82A3-CB0ECFC59257}"/>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35C1E255-96BE-4026-A4A0-8225F5D9AB40}"/>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52348411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4B6EF-6287-4BB6-9C27-A3B657BC9EF9}"/>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3" name="Footer Placeholder 2">
            <a:extLst>
              <a:ext uri="{FF2B5EF4-FFF2-40B4-BE49-F238E27FC236}">
                <a16:creationId xmlns:a16="http://schemas.microsoft.com/office/drawing/2014/main" id="{4687782A-8DB3-4B31-BF79-774248593253}"/>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EA684F17-17F7-44C2-8356-1F583298E2A1}"/>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7151045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9AEB9-8D8F-4EFA-B638-8BEABE46F7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A139F0A-62CE-4560-9DB4-841D7E735081}"/>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2C02B8F-7B06-4850-80A4-C50AEC565334}"/>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693192-2D27-48C8-A011-F550A5A33A06}"/>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6" name="Footer Placeholder 5">
            <a:extLst>
              <a:ext uri="{FF2B5EF4-FFF2-40B4-BE49-F238E27FC236}">
                <a16:creationId xmlns:a16="http://schemas.microsoft.com/office/drawing/2014/main" id="{72560E13-D7EE-4E2E-8E29-F02C06E29B01}"/>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747CE128-B44B-42D0-970D-69306E24EF6E}"/>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243443711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2479C-3B0B-4935-9140-08C80D2AC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F5C65D5E-B937-4DE8-ABF8-6C7CE03E7C08}"/>
              </a:ext>
            </a:extLst>
          </p:cNvPr>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IN" dirty="0"/>
          </a:p>
        </p:txBody>
      </p:sp>
      <p:sp>
        <p:nvSpPr>
          <p:cNvPr id="4" name="Text Placeholder 3">
            <a:extLst>
              <a:ext uri="{FF2B5EF4-FFF2-40B4-BE49-F238E27FC236}">
                <a16:creationId xmlns:a16="http://schemas.microsoft.com/office/drawing/2014/main" id="{BFAA8FBA-0F7C-48E4-B4CE-A63B1D19B727}"/>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7B2D2A-9576-4630-91CA-655D75794EC2}"/>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6" name="Footer Placeholder 5">
            <a:extLst>
              <a:ext uri="{FF2B5EF4-FFF2-40B4-BE49-F238E27FC236}">
                <a16:creationId xmlns:a16="http://schemas.microsoft.com/office/drawing/2014/main" id="{D4FD907B-38B0-41C5-A9FE-5D41D547BD8B}"/>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DCCC1A3E-5F08-463D-A1B8-12082CE26326}"/>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33042201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1B0A-E06B-4AE0-BBD0-D95B705B555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AB8FF2-302E-400A-A827-40E4BF9BEA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01355E5-3C50-4B91-B418-44C06E047754}"/>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5" name="Footer Placeholder 4">
            <a:extLst>
              <a:ext uri="{FF2B5EF4-FFF2-40B4-BE49-F238E27FC236}">
                <a16:creationId xmlns:a16="http://schemas.microsoft.com/office/drawing/2014/main" id="{614240A0-A1E9-40BE-BEF0-C0F96246CE6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783789F-5844-4D1D-BA06-8E9220198C82}"/>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358197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0_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p:cNvSpPr>
            <a:spLocks noGrp="1"/>
          </p:cNvSpPr>
          <p:nvPr>
            <p:ph type="sldNum" sz="quarter" idx="11"/>
          </p:nvPr>
        </p:nvSpPr>
        <p:spPr/>
        <p:txBody>
          <a:bodyPr/>
          <a:lstStyle/>
          <a:p>
            <a:fld id="{BCAD1DCA-D8D7-45D6-A072-18FCB28E0457}" type="slidenum">
              <a:rPr lang="en-IN" smtClean="0"/>
              <a:pPr/>
              <a:t>‹#›</a:t>
            </a:fld>
            <a:endParaRPr lang="en-IN" dirty="0"/>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806456"/>
            <a:ext cx="12192000" cy="524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36399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6521BD-C0FC-460B-AB64-6EB1DC9E6E1D}"/>
              </a:ext>
            </a:extLst>
          </p:cNvPr>
          <p:cNvSpPr>
            <a:spLocks noGrp="1"/>
          </p:cNvSpPr>
          <p:nvPr>
            <p:ph type="title" orient="vert"/>
          </p:nvPr>
        </p:nvSpPr>
        <p:spPr>
          <a:xfrm>
            <a:off x="8724901" y="365126"/>
            <a:ext cx="2628900" cy="5811839"/>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456F45B-A52D-4D41-A10B-FC341A9FCDB0}"/>
              </a:ext>
            </a:extLst>
          </p:cNvPr>
          <p:cNvSpPr>
            <a:spLocks noGrp="1"/>
          </p:cNvSpPr>
          <p:nvPr>
            <p:ph type="body" orient="vert" idx="1"/>
          </p:nvPr>
        </p:nvSpPr>
        <p:spPr>
          <a:xfrm>
            <a:off x="838201" y="365126"/>
            <a:ext cx="7734300"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3660EC3-A721-4A11-92B0-DFAB5E1614FA}"/>
              </a:ext>
            </a:extLst>
          </p:cNvPr>
          <p:cNvSpPr>
            <a:spLocks noGrp="1"/>
          </p:cNvSpPr>
          <p:nvPr>
            <p:ph type="dt" sz="half" idx="10"/>
          </p:nvPr>
        </p:nvSpPr>
        <p:spPr/>
        <p:txBody>
          <a:bodyPr/>
          <a:lstStyle/>
          <a:p>
            <a:fld id="{0FF8CA22-D306-4D09-9133-6A71A57EECFB}" type="datetimeFigureOut">
              <a:rPr lang="en-IN" smtClean="0"/>
              <a:t>18-04-2020</a:t>
            </a:fld>
            <a:endParaRPr lang="en-IN" dirty="0"/>
          </a:p>
        </p:txBody>
      </p:sp>
      <p:sp>
        <p:nvSpPr>
          <p:cNvPr id="5" name="Footer Placeholder 4">
            <a:extLst>
              <a:ext uri="{FF2B5EF4-FFF2-40B4-BE49-F238E27FC236}">
                <a16:creationId xmlns:a16="http://schemas.microsoft.com/office/drawing/2014/main" id="{CCB7B90A-2427-4E9C-9EF1-B31AC07AC36E}"/>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50BB3BA-52C8-408C-BF85-19A4ADA07015}"/>
              </a:ext>
            </a:extLst>
          </p:cNvPr>
          <p:cNvSpPr>
            <a:spLocks noGrp="1"/>
          </p:cNvSpPr>
          <p:nvPr>
            <p:ph type="sldNum" sz="quarter" idx="12"/>
          </p:nvPr>
        </p:nvSpPr>
        <p:spPr/>
        <p:txBody>
          <a:bodyPr/>
          <a:lstStyle/>
          <a:p>
            <a:fld id="{B9CF1700-A5A0-4994-9B07-50733EA42500}" type="slidenum">
              <a:rPr lang="en-IN" smtClean="0"/>
              <a:t>‹#›</a:t>
            </a:fld>
            <a:endParaRPr lang="en-IN" dirty="0"/>
          </a:p>
        </p:txBody>
      </p:sp>
    </p:spTree>
    <p:extLst>
      <p:ext uri="{BB962C8B-B14F-4D97-AF65-F5344CB8AC3E}">
        <p14:creationId xmlns:p14="http://schemas.microsoft.com/office/powerpoint/2010/main" val="416864994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6_Custom Layout">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2" name="Title 1"/>
          <p:cNvSpPr>
            <a:spLocks noGrp="1"/>
          </p:cNvSpPr>
          <p:nvPr>
            <p:ph type="title"/>
          </p:nvPr>
        </p:nvSpPr>
        <p:spPr/>
        <p:txBody>
          <a:bodyPr/>
          <a:lstStyle/>
          <a:p>
            <a:r>
              <a:rPr lang="en-US"/>
              <a:t>Click to edit Master title style</a:t>
            </a:r>
            <a:endParaRPr lang="en-IN"/>
          </a:p>
        </p:txBody>
      </p:sp>
      <p:sp>
        <p:nvSpPr>
          <p:cNvPr id="3" name="Footer Placeholder 2"/>
          <p:cNvSpPr>
            <a:spLocks noGrp="1"/>
          </p:cNvSpPr>
          <p:nvPr>
            <p:ph type="ftr" sz="quarter" idx="10"/>
          </p:nvPr>
        </p:nvSpPr>
        <p:spPr>
          <a:xfrm>
            <a:off x="3599724" y="6355484"/>
            <a:ext cx="4800533" cy="365125"/>
          </a:xfrm>
          <a:prstGeom prst="rect">
            <a:avLst/>
          </a:prstGeom>
        </p:spPr>
        <p:txBody>
          <a:bodyPr/>
          <a:lstStyle>
            <a:lvl1pPr>
              <a:defRPr>
                <a:solidFill>
                  <a:schemeClr val="bg1"/>
                </a:solidFill>
              </a:defRPr>
            </a:lvl1pPr>
          </a:lstStyle>
          <a:p>
            <a:r>
              <a:rPr lang="en-IN" dirty="0"/>
              <a:t>Making people happy and successful</a:t>
            </a:r>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BCAD1DCA-D8D7-45D6-A072-18FCB28E0457}" type="slidenum">
              <a:rPr lang="en-IN" smtClean="0"/>
              <a:pPr/>
              <a:t>‹#›</a:t>
            </a:fld>
            <a:endParaRPr lang="en-IN"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3392" y="6488613"/>
            <a:ext cx="736370" cy="264708"/>
          </a:xfrm>
          <a:prstGeom prst="rect">
            <a:avLst/>
          </a:prstGeom>
        </p:spPr>
      </p:pic>
      <p:cxnSp>
        <p:nvCxnSpPr>
          <p:cNvPr id="9" name="Straight Connector 8"/>
          <p:cNvCxnSpPr/>
          <p:nvPr userDrawn="1"/>
        </p:nvCxnSpPr>
        <p:spPr>
          <a:xfrm>
            <a:off x="0" y="6093296"/>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
          </p:nvPr>
        </p:nvSpPr>
        <p:spPr>
          <a:xfrm>
            <a:off x="623392" y="1268765"/>
            <a:ext cx="10972800" cy="4525963"/>
          </a:xfrm>
        </p:spPr>
        <p:txBody>
          <a:bodyPr/>
          <a:lstStyle>
            <a:lvl1pPr>
              <a:defRPr sz="2667">
                <a:solidFill>
                  <a:schemeClr val="bg1"/>
                </a:solidFill>
              </a:defRPr>
            </a:lvl1pPr>
            <a:lvl2pPr>
              <a:defRPr sz="2400">
                <a:solidFill>
                  <a:schemeClr val="bg1"/>
                </a:solidFill>
              </a:defRPr>
            </a:lvl2pPr>
            <a:lvl3pPr>
              <a:defRPr sz="2133">
                <a:solidFill>
                  <a:schemeClr val="bg1"/>
                </a:solidFill>
              </a:defRPr>
            </a:lvl3pPr>
            <a:lvl4pPr>
              <a:defRPr sz="1867">
                <a:solidFill>
                  <a:schemeClr val="bg1"/>
                </a:solidFill>
              </a:defRPr>
            </a:lvl4pPr>
            <a:lvl5pPr>
              <a:defRPr sz="1600">
                <a:solidFill>
                  <a:schemeClr val="bg1"/>
                </a:solidFill>
              </a:defRPr>
            </a:lvl5pPr>
          </a:lstStyle>
          <a:p>
            <a:pPr lvl="0"/>
            <a:r>
              <a:rPr lang="en-US"/>
              <a:t>Edit Master text styles</a:t>
            </a:r>
          </a:p>
        </p:txBody>
      </p:sp>
    </p:spTree>
    <p:extLst>
      <p:ext uri="{BB962C8B-B14F-4D97-AF65-F5344CB8AC3E}">
        <p14:creationId xmlns:p14="http://schemas.microsoft.com/office/powerpoint/2010/main" val="40949749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16_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65B9C0-64E1-4F10-A420-57946092E904}"/>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Picture Placeholder 8">
            <a:extLst>
              <a:ext uri="{FF2B5EF4-FFF2-40B4-BE49-F238E27FC236}">
                <a16:creationId xmlns:a16="http://schemas.microsoft.com/office/drawing/2014/main" id="{7DD21E0C-7B17-4414-8A0A-0305956C094D}"/>
              </a:ext>
            </a:extLst>
          </p:cNvPr>
          <p:cNvSpPr>
            <a:spLocks noGrp="1"/>
          </p:cNvSpPr>
          <p:nvPr>
            <p:ph type="pic" sz="quarter" idx="15" hasCustomPrompt="1"/>
          </p:nvPr>
        </p:nvSpPr>
        <p:spPr>
          <a:xfrm>
            <a:off x="7677149" y="0"/>
            <a:ext cx="4514851" cy="3429000"/>
          </a:xfrm>
          <a:prstGeom prst="rect">
            <a:avLst/>
          </a:prstGeom>
        </p:spPr>
        <p:txBody>
          <a:bodyPr>
            <a:normAutofit/>
          </a:bodyPr>
          <a:lstStyle>
            <a:lvl1pPr marL="0" indent="0" algn="ctr">
              <a:buNone/>
              <a:defRPr sz="1200">
                <a:solidFill>
                  <a:schemeClr val="tx1">
                    <a:lumMod val="50000"/>
                    <a:lumOff val="50000"/>
                  </a:schemeClr>
                </a:solidFill>
                <a:latin typeface="Montserrat Light" panose="00000400000000000000" pitchFamily="50" charset="0"/>
              </a:defRPr>
            </a:lvl1pPr>
          </a:lstStyle>
          <a:p>
            <a:r>
              <a:rPr lang="en-US" dirty="0"/>
              <a:t>Drag your image here</a:t>
            </a:r>
          </a:p>
        </p:txBody>
      </p:sp>
    </p:spTree>
    <p:extLst>
      <p:ext uri="{BB962C8B-B14F-4D97-AF65-F5344CB8AC3E}">
        <p14:creationId xmlns:p14="http://schemas.microsoft.com/office/powerpoint/2010/main" val="120655626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5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1843431"/>
      </p:ext>
    </p:extLst>
  </p:cSld>
  <p:clrMapOvr>
    <a:masterClrMapping/>
  </p:clrMapOvr>
  <p:extLst>
    <p:ext uri="{DCECCB84-F9BA-43D5-87BE-67443E8EF086}">
      <p15:sldGuideLst xmlns:p15="http://schemas.microsoft.com/office/powerpoint/2012/main">
        <p15:guide id="1" orient="horz" pos="2160">
          <p15:clr>
            <a:srgbClr val="FBAE40"/>
          </p15:clr>
        </p15:guide>
        <p15:guide id="2" pos="432">
          <p15:clr>
            <a:srgbClr val="FBAE40"/>
          </p15:clr>
        </p15:guide>
        <p15:guide id="3" pos="7248">
          <p15:clr>
            <a:srgbClr val="FBAE40"/>
          </p15:clr>
        </p15:guide>
        <p15:guide id="4" orient="horz" pos="432">
          <p15:clr>
            <a:srgbClr val="FBAE40"/>
          </p15:clr>
        </p15:guide>
        <p15:guide id="5" orient="horz" pos="3888">
          <p15:clr>
            <a:srgbClr val="FBAE40"/>
          </p15:clr>
        </p15:guide>
        <p15:guide id="6" pos="3840">
          <p15:clr>
            <a:srgbClr val="FBAE40"/>
          </p15:clr>
        </p15:guide>
        <p15:guide id="7" pos="1128">
          <p15:clr>
            <a:srgbClr val="FBAE40"/>
          </p15:clr>
        </p15:guide>
        <p15:guide id="8" pos="6552">
          <p15:clr>
            <a:srgbClr val="FBAE40"/>
          </p15:clr>
        </p15:guide>
        <p15:guide id="9" orient="horz" pos="1920">
          <p15:clr>
            <a:srgbClr val="FBAE40"/>
          </p15:clr>
        </p15:guide>
      </p15:sldGuideLst>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userDrawn="1">
  <p:cSld name="26_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D306B54-BC96-44DD-AD75-ADF46F38B592}"/>
              </a:ext>
            </a:extLst>
          </p:cNvPr>
          <p:cNvSpPr>
            <a:spLocks noGrp="1"/>
          </p:cNvSpPr>
          <p:nvPr>
            <p:ph type="ftr" sz="quarter" idx="10"/>
          </p:nvPr>
        </p:nvSpPr>
        <p:spPr>
          <a:xfrm>
            <a:off x="3599724" y="6355484"/>
            <a:ext cx="4800533" cy="365125"/>
          </a:xfrm>
          <a:prstGeom prst="rect">
            <a:avLst/>
          </a:prstGeom>
        </p:spPr>
        <p:txBody>
          <a:bodyPr/>
          <a:lstStyle/>
          <a:p>
            <a:r>
              <a:rPr lang="en-IN" dirty="0"/>
              <a:t>Making people happy and successful</a:t>
            </a:r>
          </a:p>
        </p:txBody>
      </p:sp>
      <p:sp>
        <p:nvSpPr>
          <p:cNvPr id="4" name="Slide Number Placeholder 3">
            <a:extLst>
              <a:ext uri="{FF2B5EF4-FFF2-40B4-BE49-F238E27FC236}">
                <a16:creationId xmlns:a16="http://schemas.microsoft.com/office/drawing/2014/main" id="{756D8BAE-7397-47BB-A8BD-415D297A21F0}"/>
              </a:ext>
            </a:extLst>
          </p:cNvPr>
          <p:cNvSpPr>
            <a:spLocks noGrp="1"/>
          </p:cNvSpPr>
          <p:nvPr>
            <p:ph type="sldNum" sz="quarter" idx="11"/>
          </p:nvPr>
        </p:nvSpPr>
        <p:spPr>
          <a:xfrm>
            <a:off x="8737600" y="6356352"/>
            <a:ext cx="2844800" cy="365125"/>
          </a:xfrm>
          <a:prstGeom prst="rect">
            <a:avLst/>
          </a:prstGeom>
        </p:spPr>
        <p:txBody>
          <a:bodyPr/>
          <a:lstStyle/>
          <a:p>
            <a:fld id="{BCAD1DCA-D8D7-45D6-A072-18FCB28E0457}" type="slidenum">
              <a:rPr lang="en-IN" smtClean="0"/>
              <a:pPr/>
              <a:t>‹#›</a:t>
            </a:fld>
            <a:endParaRPr lang="en-IN" dirty="0"/>
          </a:p>
        </p:txBody>
      </p:sp>
    </p:spTree>
    <p:extLst>
      <p:ext uri="{BB962C8B-B14F-4D97-AF65-F5344CB8AC3E}">
        <p14:creationId xmlns:p14="http://schemas.microsoft.com/office/powerpoint/2010/main" val="6678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a:xfrm>
            <a:off x="623392" y="1268765"/>
            <a:ext cx="10972800" cy="4525963"/>
          </a:xfrm>
        </p:spPr>
        <p:txBody>
          <a:bodyPr/>
          <a:lstStyle>
            <a:lvl1pPr>
              <a:defRPr sz="2667">
                <a:solidFill>
                  <a:schemeClr val="tx1">
                    <a:lumMod val="65000"/>
                    <a:lumOff val="35000"/>
                  </a:schemeClr>
                </a:solidFill>
              </a:defRPr>
            </a:lvl1pPr>
            <a:lvl2pPr>
              <a:defRPr sz="2400">
                <a:solidFill>
                  <a:schemeClr val="tx1">
                    <a:lumMod val="65000"/>
                    <a:lumOff val="35000"/>
                  </a:schemeClr>
                </a:solidFill>
              </a:defRPr>
            </a:lvl2pPr>
            <a:lvl3pPr>
              <a:defRPr sz="2133">
                <a:solidFill>
                  <a:schemeClr val="tx1">
                    <a:lumMod val="65000"/>
                    <a:lumOff val="35000"/>
                  </a:schemeClr>
                </a:solidFill>
              </a:defRPr>
            </a:lvl3pPr>
            <a:lvl4pPr>
              <a:defRPr sz="1867">
                <a:solidFill>
                  <a:schemeClr val="tx1">
                    <a:lumMod val="65000"/>
                    <a:lumOff val="35000"/>
                  </a:schemeClr>
                </a:solidFill>
              </a:defRPr>
            </a:lvl4pPr>
            <a:lvl5pPr>
              <a:defRPr sz="1600">
                <a:solidFill>
                  <a:schemeClr val="tx1">
                    <a:lumMod val="65000"/>
                    <a:lumOff val="3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Footer Placeholder 4"/>
          <p:cNvSpPr>
            <a:spLocks noGrp="1"/>
          </p:cNvSpPr>
          <p:nvPr>
            <p:ph type="ftr" sz="quarter" idx="11"/>
          </p:nvPr>
        </p:nvSpPr>
        <p:spPr>
          <a:xfrm>
            <a:off x="3599724" y="6355484"/>
            <a:ext cx="4800533" cy="365125"/>
          </a:xfrm>
          <a:prstGeom prst="rect">
            <a:avLst/>
          </a:prstGeom>
        </p:spPr>
        <p:txBody>
          <a:bodyPr/>
          <a:lstStyle/>
          <a:p>
            <a:r>
              <a:rPr lang="en-IN" dirty="0"/>
              <a:t>Making people happy and successful</a:t>
            </a:r>
          </a:p>
        </p:txBody>
      </p:sp>
      <p:sp>
        <p:nvSpPr>
          <p:cNvPr id="6" name="Slide Number Placeholder 5"/>
          <p:cNvSpPr>
            <a:spLocks noGrp="1"/>
          </p:cNvSpPr>
          <p:nvPr>
            <p:ph type="sldNum" sz="quarter" idx="12"/>
          </p:nvPr>
        </p:nvSpPr>
        <p:spPr/>
        <p:txBody>
          <a:bodyPr/>
          <a:lstStyle/>
          <a:p>
            <a:fld id="{BCAD1DCA-D8D7-45D6-A072-18FCB28E0457}" type="slidenum">
              <a:rPr lang="en-IN" smtClean="0"/>
              <a:t>‹#›</a:t>
            </a:fld>
            <a:endParaRPr lang="en-IN" dirty="0"/>
          </a:p>
        </p:txBody>
      </p:sp>
    </p:spTree>
    <p:extLst>
      <p:ext uri="{BB962C8B-B14F-4D97-AF65-F5344CB8AC3E}">
        <p14:creationId xmlns:p14="http://schemas.microsoft.com/office/powerpoint/2010/main" val="3320331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0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4F9A6-DDF6-405D-8534-999569C4CC1D}"/>
              </a:ext>
            </a:extLst>
          </p:cNvPr>
          <p:cNvSpPr>
            <a:spLocks noGrp="1"/>
          </p:cNvSpPr>
          <p:nvPr>
            <p:ph type="title"/>
          </p:nvPr>
        </p:nvSpPr>
        <p:spPr/>
        <p:txBody>
          <a:bodyPr/>
          <a:lstStyle/>
          <a:p>
            <a:r>
              <a:rPr lang="en-US"/>
              <a:t>Click to edit Master title style</a:t>
            </a:r>
            <a:endParaRPr lang="en-IN"/>
          </a:p>
        </p:txBody>
      </p:sp>
      <p:sp>
        <p:nvSpPr>
          <p:cNvPr id="3" name="Footer Placeholder 2">
            <a:extLst>
              <a:ext uri="{FF2B5EF4-FFF2-40B4-BE49-F238E27FC236}">
                <a16:creationId xmlns:a16="http://schemas.microsoft.com/office/drawing/2014/main" id="{4AC57823-189E-41A2-83DA-52223F58563E}"/>
              </a:ext>
            </a:extLst>
          </p:cNvPr>
          <p:cNvSpPr>
            <a:spLocks noGrp="1"/>
          </p:cNvSpPr>
          <p:nvPr>
            <p:ph type="ftr" sz="quarter" idx="10"/>
          </p:nvPr>
        </p:nvSpPr>
        <p:spPr/>
        <p:txBody>
          <a:bodyPr/>
          <a:lstStyle/>
          <a:p>
            <a:r>
              <a:rPr lang="en-IN" dirty="0"/>
              <a:t>Making people happy and successful</a:t>
            </a:r>
          </a:p>
        </p:txBody>
      </p:sp>
      <p:sp>
        <p:nvSpPr>
          <p:cNvPr id="4" name="Slide Number Placeholder 3">
            <a:extLst>
              <a:ext uri="{FF2B5EF4-FFF2-40B4-BE49-F238E27FC236}">
                <a16:creationId xmlns:a16="http://schemas.microsoft.com/office/drawing/2014/main" id="{6E554B64-3289-4B39-ABED-F6D3292D6B7E}"/>
              </a:ext>
            </a:extLst>
          </p:cNvPr>
          <p:cNvSpPr>
            <a:spLocks noGrp="1"/>
          </p:cNvSpPr>
          <p:nvPr>
            <p:ph type="sldNum" sz="quarter" idx="11"/>
          </p:nvPr>
        </p:nvSpPr>
        <p:spPr/>
        <p:txBody>
          <a:bodyPr/>
          <a:lstStyle/>
          <a:p>
            <a:fld id="{BCAD1DCA-D8D7-45D6-A072-18FCB28E0457}" type="slidenum">
              <a:rPr lang="en-IN" smtClean="0"/>
              <a:pPr/>
              <a:t>‹#›</a:t>
            </a:fld>
            <a:endParaRPr lang="en-IN" dirty="0"/>
          </a:p>
        </p:txBody>
      </p:sp>
      <p:sp>
        <p:nvSpPr>
          <p:cNvPr id="17" name="Picture Placeholder 1">
            <a:extLst>
              <a:ext uri="{FF2B5EF4-FFF2-40B4-BE49-F238E27FC236}">
                <a16:creationId xmlns:a16="http://schemas.microsoft.com/office/drawing/2014/main" id="{C07ADD90-FF0D-461B-9CCA-E3F6C2E8A36E}"/>
              </a:ext>
            </a:extLst>
          </p:cNvPr>
          <p:cNvSpPr>
            <a:spLocks noGrp="1"/>
          </p:cNvSpPr>
          <p:nvPr>
            <p:ph type="pic" sz="quarter" idx="14"/>
          </p:nvPr>
        </p:nvSpPr>
        <p:spPr>
          <a:xfrm>
            <a:off x="911424" y="1508787"/>
            <a:ext cx="2016224" cy="1975115"/>
          </a:xfrm>
          <a:prstGeom prst="roundRect">
            <a:avLst/>
          </a:prstGeom>
        </p:spPr>
      </p:sp>
      <p:sp>
        <p:nvSpPr>
          <p:cNvPr id="20" name="Picture Placeholder 1">
            <a:extLst>
              <a:ext uri="{FF2B5EF4-FFF2-40B4-BE49-F238E27FC236}">
                <a16:creationId xmlns:a16="http://schemas.microsoft.com/office/drawing/2014/main" id="{5335C42D-B243-4077-9C4E-F4793D943C7E}"/>
              </a:ext>
            </a:extLst>
          </p:cNvPr>
          <p:cNvSpPr>
            <a:spLocks noGrp="1"/>
          </p:cNvSpPr>
          <p:nvPr>
            <p:ph type="pic" sz="quarter" idx="15"/>
          </p:nvPr>
        </p:nvSpPr>
        <p:spPr>
          <a:xfrm>
            <a:off x="3503712" y="1508787"/>
            <a:ext cx="2016224" cy="1975115"/>
          </a:xfrm>
          <a:prstGeom prst="roundRect">
            <a:avLst/>
          </a:prstGeom>
        </p:spPr>
      </p:sp>
      <p:sp>
        <p:nvSpPr>
          <p:cNvPr id="22" name="Picture Placeholder 1">
            <a:extLst>
              <a:ext uri="{FF2B5EF4-FFF2-40B4-BE49-F238E27FC236}">
                <a16:creationId xmlns:a16="http://schemas.microsoft.com/office/drawing/2014/main" id="{9CA32AF9-7B79-44AC-A288-0D8AD33F2D1E}"/>
              </a:ext>
            </a:extLst>
          </p:cNvPr>
          <p:cNvSpPr>
            <a:spLocks noGrp="1"/>
          </p:cNvSpPr>
          <p:nvPr>
            <p:ph type="pic" sz="quarter" idx="16"/>
          </p:nvPr>
        </p:nvSpPr>
        <p:spPr>
          <a:xfrm>
            <a:off x="6192011" y="1508787"/>
            <a:ext cx="2016224" cy="1975115"/>
          </a:xfrm>
          <a:prstGeom prst="roundRect">
            <a:avLst/>
          </a:prstGeom>
        </p:spPr>
      </p:sp>
      <p:sp>
        <p:nvSpPr>
          <p:cNvPr id="24" name="Picture Placeholder 1">
            <a:extLst>
              <a:ext uri="{FF2B5EF4-FFF2-40B4-BE49-F238E27FC236}">
                <a16:creationId xmlns:a16="http://schemas.microsoft.com/office/drawing/2014/main" id="{BF00BA63-D5A5-477F-94A1-A6DED793987D}"/>
              </a:ext>
            </a:extLst>
          </p:cNvPr>
          <p:cNvSpPr>
            <a:spLocks noGrp="1"/>
          </p:cNvSpPr>
          <p:nvPr>
            <p:ph type="pic" sz="quarter" idx="17"/>
          </p:nvPr>
        </p:nvSpPr>
        <p:spPr>
          <a:xfrm>
            <a:off x="9072331" y="1508787"/>
            <a:ext cx="2016224" cy="1975115"/>
          </a:xfrm>
          <a:prstGeom prst="roundRect">
            <a:avLst/>
          </a:prstGeom>
        </p:spPr>
      </p:sp>
    </p:spTree>
    <p:extLst>
      <p:ext uri="{BB962C8B-B14F-4D97-AF65-F5344CB8AC3E}">
        <p14:creationId xmlns:p14="http://schemas.microsoft.com/office/powerpoint/2010/main" val="428060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9_Custom Layou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4A5688-E25F-43B2-862B-DA2A0E310756}"/>
              </a:ext>
            </a:extLst>
          </p:cNvPr>
          <p:cNvSpPr/>
          <p:nvPr userDrawn="1"/>
        </p:nvSpPr>
        <p:spPr>
          <a:xfrm>
            <a:off x="0" y="0"/>
            <a:ext cx="12192000" cy="6093296"/>
          </a:xfrm>
          <a:prstGeom prst="rect">
            <a:avLst/>
          </a:prstGeom>
          <a:solidFill>
            <a:srgbClr val="1446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400" dirty="0"/>
          </a:p>
        </p:txBody>
      </p:sp>
      <p:sp>
        <p:nvSpPr>
          <p:cNvPr id="2" name="Title 1">
            <a:extLst>
              <a:ext uri="{FF2B5EF4-FFF2-40B4-BE49-F238E27FC236}">
                <a16:creationId xmlns:a16="http://schemas.microsoft.com/office/drawing/2014/main" id="{A8F2B384-FC3F-40AF-A107-1A300FC96789}"/>
              </a:ext>
            </a:extLst>
          </p:cNvPr>
          <p:cNvSpPr>
            <a:spLocks noGrp="1"/>
          </p:cNvSpPr>
          <p:nvPr>
            <p:ph type="title"/>
          </p:nvPr>
        </p:nvSpPr>
        <p:spPr/>
        <p:txBody>
          <a:bodyPr/>
          <a:lstStyle/>
          <a:p>
            <a:r>
              <a:rPr lang="en-US"/>
              <a:t>Click to edit Master title style</a:t>
            </a:r>
            <a:endParaRPr lang="en-IN"/>
          </a:p>
        </p:txBody>
      </p:sp>
      <p:sp>
        <p:nvSpPr>
          <p:cNvPr id="3" name="Footer Placeholder 2">
            <a:extLst>
              <a:ext uri="{FF2B5EF4-FFF2-40B4-BE49-F238E27FC236}">
                <a16:creationId xmlns:a16="http://schemas.microsoft.com/office/drawing/2014/main" id="{D1F928FC-2B87-478C-8D7F-8E117FBCFE7E}"/>
              </a:ext>
            </a:extLst>
          </p:cNvPr>
          <p:cNvSpPr>
            <a:spLocks noGrp="1"/>
          </p:cNvSpPr>
          <p:nvPr>
            <p:ph type="ftr" sz="quarter" idx="10"/>
          </p:nvPr>
        </p:nvSpPr>
        <p:spPr/>
        <p:txBody>
          <a:bodyPr/>
          <a:lstStyle/>
          <a:p>
            <a:r>
              <a:rPr lang="en-IN" dirty="0"/>
              <a:t>Making people happy and successful</a:t>
            </a:r>
          </a:p>
        </p:txBody>
      </p:sp>
      <p:sp>
        <p:nvSpPr>
          <p:cNvPr id="4" name="Slide Number Placeholder 3">
            <a:extLst>
              <a:ext uri="{FF2B5EF4-FFF2-40B4-BE49-F238E27FC236}">
                <a16:creationId xmlns:a16="http://schemas.microsoft.com/office/drawing/2014/main" id="{A4E83A51-3791-49E9-A8AF-C48B340570BB}"/>
              </a:ext>
            </a:extLst>
          </p:cNvPr>
          <p:cNvSpPr>
            <a:spLocks noGrp="1"/>
          </p:cNvSpPr>
          <p:nvPr>
            <p:ph type="sldNum" sz="quarter" idx="11"/>
          </p:nvPr>
        </p:nvSpPr>
        <p:spPr/>
        <p:txBody>
          <a:bodyPr/>
          <a:lstStyle/>
          <a:p>
            <a:fld id="{BCAD1DCA-D8D7-45D6-A072-18FCB28E0457}" type="slidenum">
              <a:rPr lang="en-IN" smtClean="0"/>
              <a:pPr/>
              <a:t>‹#›</a:t>
            </a:fld>
            <a:endParaRPr lang="en-IN" dirty="0"/>
          </a:p>
        </p:txBody>
      </p:sp>
      <p:sp>
        <p:nvSpPr>
          <p:cNvPr id="6" name="Picture Placeholder 5">
            <a:extLst>
              <a:ext uri="{FF2B5EF4-FFF2-40B4-BE49-F238E27FC236}">
                <a16:creationId xmlns:a16="http://schemas.microsoft.com/office/drawing/2014/main" id="{CF4A8359-D07D-41A1-9E68-3B838FC4FFA4}"/>
              </a:ext>
            </a:extLst>
          </p:cNvPr>
          <p:cNvSpPr>
            <a:spLocks noGrp="1"/>
          </p:cNvSpPr>
          <p:nvPr>
            <p:ph type="pic" sz="quarter" idx="12"/>
          </p:nvPr>
        </p:nvSpPr>
        <p:spPr>
          <a:xfrm>
            <a:off x="5519936" y="1700808"/>
            <a:ext cx="3361035" cy="2687736"/>
          </a:xfrm>
          <a:prstGeom prst="hexagon">
            <a:avLst/>
          </a:prstGeom>
          <a:ln w="19050">
            <a:solidFill>
              <a:schemeClr val="bg1"/>
            </a:solidFill>
          </a:ln>
        </p:spPr>
        <p:txBody>
          <a:bodyPr>
            <a:normAutofit/>
          </a:bodyPr>
          <a:lstStyle>
            <a:lvl1pPr>
              <a:defRPr sz="1867"/>
            </a:lvl1pPr>
          </a:lstStyle>
          <a:p>
            <a:endParaRPr lang="en-IN" dirty="0"/>
          </a:p>
        </p:txBody>
      </p:sp>
      <p:sp>
        <p:nvSpPr>
          <p:cNvPr id="7" name="Picture Placeholder 5">
            <a:extLst>
              <a:ext uri="{FF2B5EF4-FFF2-40B4-BE49-F238E27FC236}">
                <a16:creationId xmlns:a16="http://schemas.microsoft.com/office/drawing/2014/main" id="{3B31C1E6-C67E-4CB4-8488-07AE2FB0DFE8}"/>
              </a:ext>
            </a:extLst>
          </p:cNvPr>
          <p:cNvSpPr>
            <a:spLocks noGrp="1"/>
          </p:cNvSpPr>
          <p:nvPr>
            <p:ph type="pic" sz="quarter" idx="13"/>
          </p:nvPr>
        </p:nvSpPr>
        <p:spPr>
          <a:xfrm>
            <a:off x="8400256" y="3140968"/>
            <a:ext cx="3361035" cy="2687736"/>
          </a:xfrm>
          <a:prstGeom prst="hexagon">
            <a:avLst/>
          </a:prstGeom>
          <a:ln w="19050">
            <a:solidFill>
              <a:schemeClr val="bg1"/>
            </a:solidFill>
          </a:ln>
        </p:spPr>
        <p:txBody>
          <a:bodyPr>
            <a:normAutofit/>
          </a:bodyPr>
          <a:lstStyle>
            <a:lvl1pPr>
              <a:defRPr sz="1867"/>
            </a:lvl1pPr>
          </a:lstStyle>
          <a:p>
            <a:endParaRPr lang="en-IN" dirty="0"/>
          </a:p>
        </p:txBody>
      </p:sp>
      <p:sp>
        <p:nvSpPr>
          <p:cNvPr id="8" name="Picture Placeholder 5">
            <a:extLst>
              <a:ext uri="{FF2B5EF4-FFF2-40B4-BE49-F238E27FC236}">
                <a16:creationId xmlns:a16="http://schemas.microsoft.com/office/drawing/2014/main" id="{5B9664B3-FFA0-475D-B566-FEC534EF2C52}"/>
              </a:ext>
            </a:extLst>
          </p:cNvPr>
          <p:cNvSpPr>
            <a:spLocks noGrp="1"/>
          </p:cNvSpPr>
          <p:nvPr>
            <p:ph type="pic" sz="quarter" idx="14"/>
          </p:nvPr>
        </p:nvSpPr>
        <p:spPr>
          <a:xfrm>
            <a:off x="8400256" y="288032"/>
            <a:ext cx="3361035" cy="2687736"/>
          </a:xfrm>
          <a:prstGeom prst="hexagon">
            <a:avLst/>
          </a:prstGeom>
          <a:ln w="19050">
            <a:solidFill>
              <a:schemeClr val="bg1"/>
            </a:solidFill>
          </a:ln>
        </p:spPr>
        <p:txBody>
          <a:bodyPr>
            <a:normAutofit/>
          </a:bodyPr>
          <a:lstStyle>
            <a:lvl1pPr>
              <a:defRPr sz="1867"/>
            </a:lvl1pPr>
          </a:lstStyle>
          <a:p>
            <a:endParaRPr lang="en-IN" dirty="0"/>
          </a:p>
        </p:txBody>
      </p:sp>
    </p:spTree>
    <p:extLst>
      <p:ext uri="{BB962C8B-B14F-4D97-AF65-F5344CB8AC3E}">
        <p14:creationId xmlns:p14="http://schemas.microsoft.com/office/powerpoint/2010/main" val="354342387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image" Target="../media/image1.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slideLayout" Target="../slideLayouts/slideLayout62.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6" Type="http://schemas.openxmlformats.org/officeDocument/2006/relationships/theme" Target="../theme/theme2.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5" Type="http://schemas.openxmlformats.org/officeDocument/2006/relationships/slideLayout" Target="../slideLayouts/slideLayout6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slideLayout" Target="../slideLayouts/slideLayout6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3787" y="116632"/>
            <a:ext cx="10972800" cy="576064"/>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Footer Placeholder 4"/>
          <p:cNvSpPr>
            <a:spLocks noGrp="1"/>
          </p:cNvSpPr>
          <p:nvPr>
            <p:ph type="ftr" sz="quarter" idx="3"/>
          </p:nvPr>
        </p:nvSpPr>
        <p:spPr>
          <a:xfrm>
            <a:off x="3599724" y="6355484"/>
            <a:ext cx="4800533" cy="365125"/>
          </a:xfrm>
          <a:prstGeom prst="rect">
            <a:avLst/>
          </a:prstGeom>
        </p:spPr>
        <p:txBody>
          <a:bodyPr vert="horz" lIns="91440" tIns="45720" rIns="91440" bIns="45720" rtlCol="0" anchor="ctr"/>
          <a:lstStyle>
            <a:lvl1pPr algn="ctr">
              <a:defRPr sz="1333">
                <a:solidFill>
                  <a:srgbClr val="14467C"/>
                </a:solidFill>
                <a:latin typeface="Arial" pitchFamily="34" charset="0"/>
                <a:cs typeface="Arial" pitchFamily="34" charset="0"/>
              </a:defRPr>
            </a:lvl1pPr>
          </a:lstStyle>
          <a:p>
            <a:r>
              <a:rPr lang="en-IN" dirty="0"/>
              <a:t>Making people happy and successful</a:t>
            </a: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067">
                <a:solidFill>
                  <a:srgbClr val="14467C"/>
                </a:solidFill>
              </a:defRPr>
            </a:lvl1pPr>
          </a:lstStyle>
          <a:p>
            <a:fld id="{BCAD1DCA-D8D7-45D6-A072-18FCB28E0457}" type="slidenum">
              <a:rPr lang="en-IN" smtClean="0"/>
              <a:pPr/>
              <a:t>‹#›</a:t>
            </a:fld>
            <a:endParaRPr lang="en-IN" dirty="0"/>
          </a:p>
        </p:txBody>
      </p:sp>
      <p:cxnSp>
        <p:nvCxnSpPr>
          <p:cNvPr id="7" name="Straight Connector 6"/>
          <p:cNvCxnSpPr/>
          <p:nvPr/>
        </p:nvCxnSpPr>
        <p:spPr>
          <a:xfrm>
            <a:off x="0" y="6057900"/>
            <a:ext cx="12192000" cy="0"/>
          </a:xfrm>
          <a:prstGeom prst="line">
            <a:avLst/>
          </a:prstGeom>
          <a:ln w="28575">
            <a:solidFill>
              <a:srgbClr val="39B54A"/>
            </a:solidFill>
          </a:ln>
        </p:spPr>
        <p:style>
          <a:lnRef idx="1">
            <a:schemeClr val="accent1"/>
          </a:lnRef>
          <a:fillRef idx="0">
            <a:schemeClr val="accent1"/>
          </a:fillRef>
          <a:effectRef idx="0">
            <a:schemeClr val="accent1"/>
          </a:effectRef>
          <a:fontRef idx="minor">
            <a:schemeClr val="tx1"/>
          </a:fontRef>
        </p:style>
      </p:cxnSp>
      <p:pic>
        <p:nvPicPr>
          <p:cNvPr id="9" name="Picture 6"/>
          <p:cNvPicPr>
            <a:picLocks noChangeAspect="1"/>
          </p:cNvPicPr>
          <p:nvPr/>
        </p:nvPicPr>
        <p:blipFill>
          <a:blip r:embed="rId51" cstate="print">
            <a:extLst>
              <a:ext uri="{28A0092B-C50C-407E-A947-70E740481C1C}">
                <a14:useLocalDpi xmlns:a14="http://schemas.microsoft.com/office/drawing/2010/main" val="0"/>
              </a:ext>
            </a:extLst>
          </a:blip>
          <a:srcRect/>
          <a:stretch>
            <a:fillRect/>
          </a:stretch>
        </p:blipFill>
        <p:spPr bwMode="auto">
          <a:xfrm>
            <a:off x="609601" y="6176963"/>
            <a:ext cx="1469951"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5700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 id="2147483703" r:id="rId43"/>
    <p:sldLayoutId id="2147483704" r:id="rId44"/>
    <p:sldLayoutId id="2147483705" r:id="rId45"/>
    <p:sldLayoutId id="2147483706" r:id="rId46"/>
    <p:sldLayoutId id="2147483707" r:id="rId47"/>
    <p:sldLayoutId id="2147483708" r:id="rId48"/>
    <p:sldLayoutId id="2147483709" r:id="rId49"/>
  </p:sldLayoutIdLst>
  <p:hf hdr="0" dt="0"/>
  <p:txStyles>
    <p:titleStyle>
      <a:lvl1pPr algn="l" defTabSz="1219139" rtl="0" eaLnBrk="1" latinLnBrk="0" hangingPunct="1">
        <a:spcBef>
          <a:spcPct val="0"/>
        </a:spcBef>
        <a:buNone/>
        <a:defRPr sz="3733" kern="1200">
          <a:solidFill>
            <a:srgbClr val="39B54A"/>
          </a:solidFill>
          <a:latin typeface="Arial Black" pitchFamily="34" charset="0"/>
          <a:ea typeface="+mj-ea"/>
          <a:cs typeface="+mj-cs"/>
        </a:defRPr>
      </a:lvl1pPr>
    </p:titleStyle>
    <p:bodyStyle>
      <a:lvl1pPr marL="457177" indent="-457177" algn="l" defTabSz="1219139"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51" indent="-380982" algn="l" defTabSz="1219139"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23" indent="-304784" algn="l" defTabSz="1219139"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493" indent="-304784" algn="l" defTabSz="1219139"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063" indent="-304784" algn="l" defTabSz="1219139"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632" indent="-304784" algn="l" defTabSz="1219139"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202" indent="-304784" algn="l" defTabSz="1219139"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771" indent="-304784" algn="l" defTabSz="1219139"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341" indent="-304784" algn="l" defTabSz="1219139"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39" rtl="0" eaLnBrk="1" latinLnBrk="0" hangingPunct="1">
        <a:defRPr sz="2400" kern="1200">
          <a:solidFill>
            <a:schemeClr val="tx1"/>
          </a:solidFill>
          <a:latin typeface="+mn-lt"/>
          <a:ea typeface="+mn-ea"/>
          <a:cs typeface="+mn-cs"/>
        </a:defRPr>
      </a:lvl1pPr>
      <a:lvl2pPr marL="609570" algn="l" defTabSz="1219139" rtl="0" eaLnBrk="1" latinLnBrk="0" hangingPunct="1">
        <a:defRPr sz="2400" kern="1200">
          <a:solidFill>
            <a:schemeClr val="tx1"/>
          </a:solidFill>
          <a:latin typeface="+mn-lt"/>
          <a:ea typeface="+mn-ea"/>
          <a:cs typeface="+mn-cs"/>
        </a:defRPr>
      </a:lvl2pPr>
      <a:lvl3pPr marL="1219139" algn="l" defTabSz="1219139" rtl="0" eaLnBrk="1" latinLnBrk="0" hangingPunct="1">
        <a:defRPr sz="2400" kern="1200">
          <a:solidFill>
            <a:schemeClr val="tx1"/>
          </a:solidFill>
          <a:latin typeface="+mn-lt"/>
          <a:ea typeface="+mn-ea"/>
          <a:cs typeface="+mn-cs"/>
        </a:defRPr>
      </a:lvl3pPr>
      <a:lvl4pPr marL="1828709" algn="l" defTabSz="1219139" rtl="0" eaLnBrk="1" latinLnBrk="0" hangingPunct="1">
        <a:defRPr sz="2400" kern="1200">
          <a:solidFill>
            <a:schemeClr val="tx1"/>
          </a:solidFill>
          <a:latin typeface="+mn-lt"/>
          <a:ea typeface="+mn-ea"/>
          <a:cs typeface="+mn-cs"/>
        </a:defRPr>
      </a:lvl4pPr>
      <a:lvl5pPr marL="2438278" algn="l" defTabSz="1219139" rtl="0" eaLnBrk="1" latinLnBrk="0" hangingPunct="1">
        <a:defRPr sz="2400" kern="1200">
          <a:solidFill>
            <a:schemeClr val="tx1"/>
          </a:solidFill>
          <a:latin typeface="+mn-lt"/>
          <a:ea typeface="+mn-ea"/>
          <a:cs typeface="+mn-cs"/>
        </a:defRPr>
      </a:lvl5pPr>
      <a:lvl6pPr marL="3047848" algn="l" defTabSz="1219139" rtl="0" eaLnBrk="1" latinLnBrk="0" hangingPunct="1">
        <a:defRPr sz="2400" kern="1200">
          <a:solidFill>
            <a:schemeClr val="tx1"/>
          </a:solidFill>
          <a:latin typeface="+mn-lt"/>
          <a:ea typeface="+mn-ea"/>
          <a:cs typeface="+mn-cs"/>
        </a:defRPr>
      </a:lvl6pPr>
      <a:lvl7pPr marL="3657417" algn="l" defTabSz="1219139" rtl="0" eaLnBrk="1" latinLnBrk="0" hangingPunct="1">
        <a:defRPr sz="2400" kern="1200">
          <a:solidFill>
            <a:schemeClr val="tx1"/>
          </a:solidFill>
          <a:latin typeface="+mn-lt"/>
          <a:ea typeface="+mn-ea"/>
          <a:cs typeface="+mn-cs"/>
        </a:defRPr>
      </a:lvl7pPr>
      <a:lvl8pPr marL="4266987" algn="l" defTabSz="1219139" rtl="0" eaLnBrk="1" latinLnBrk="0" hangingPunct="1">
        <a:defRPr sz="2400" kern="1200">
          <a:solidFill>
            <a:schemeClr val="tx1"/>
          </a:solidFill>
          <a:latin typeface="+mn-lt"/>
          <a:ea typeface="+mn-ea"/>
          <a:cs typeface="+mn-cs"/>
        </a:defRPr>
      </a:lvl8pPr>
      <a:lvl9pPr marL="4876557" algn="l" defTabSz="1219139"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26A4E5-6349-4DF1-8752-7CA8AA6D3C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C2D4A897-DB78-4A31-8B3B-11029F30D6EB}"/>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4BD6E49-E355-43AF-B127-6BF0EF00D98B}"/>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8CA22-D306-4D09-9133-6A71A57EECFB}" type="datetimeFigureOut">
              <a:rPr lang="en-IN" smtClean="0"/>
              <a:t>18-04-2020</a:t>
            </a:fld>
            <a:endParaRPr lang="en-IN" dirty="0"/>
          </a:p>
        </p:txBody>
      </p:sp>
      <p:sp>
        <p:nvSpPr>
          <p:cNvPr id="5" name="Footer Placeholder 4">
            <a:extLst>
              <a:ext uri="{FF2B5EF4-FFF2-40B4-BE49-F238E27FC236}">
                <a16:creationId xmlns:a16="http://schemas.microsoft.com/office/drawing/2014/main" id="{DF30B03D-F524-4A91-8004-6D3DA2435796}"/>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id="{156E5181-6EC2-44DF-AE4F-061F49787C86}"/>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CF1700-A5A0-4994-9B07-50733EA42500}" type="slidenum">
              <a:rPr lang="en-IN" smtClean="0"/>
              <a:t>‹#›</a:t>
            </a:fld>
            <a:endParaRPr lang="en-IN" dirty="0"/>
          </a:p>
        </p:txBody>
      </p:sp>
    </p:spTree>
    <p:extLst>
      <p:ext uri="{BB962C8B-B14F-4D97-AF65-F5344CB8AC3E}">
        <p14:creationId xmlns:p14="http://schemas.microsoft.com/office/powerpoint/2010/main" val="143974943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7422DE-D09C-423A-A60E-3C2AD022D6FF}"/>
              </a:ext>
            </a:extLst>
          </p:cNvPr>
          <p:cNvSpPr txBox="1"/>
          <p:nvPr/>
        </p:nvSpPr>
        <p:spPr>
          <a:xfrm>
            <a:off x="5785817" y="3792347"/>
            <a:ext cx="6076506" cy="2185214"/>
          </a:xfrm>
          <a:prstGeom prst="rect">
            <a:avLst/>
          </a:prstGeom>
          <a:noFill/>
        </p:spPr>
        <p:txBody>
          <a:bodyPr wrap="square" rtlCol="0">
            <a:spAutoFit/>
          </a:bodyPr>
          <a:lstStyle/>
          <a:p>
            <a:r>
              <a:rPr lang="en-IN" sz="4000" dirty="0">
                <a:solidFill>
                  <a:schemeClr val="bg1"/>
                </a:solidFill>
                <a:latin typeface="Myriad Pro" panose="020B0503030403020204" pitchFamily="34" charset="0"/>
              </a:rPr>
              <a:t>guidance </a:t>
            </a:r>
          </a:p>
          <a:p>
            <a:r>
              <a:rPr lang="en-IN" dirty="0">
                <a:solidFill>
                  <a:schemeClr val="bg1"/>
                </a:solidFill>
                <a:latin typeface="Myriad Pro" panose="020B0503030403020204" pitchFamily="34" charset="0"/>
              </a:rPr>
              <a:t>on</a:t>
            </a:r>
            <a:r>
              <a:rPr lang="en-IN" sz="2400" dirty="0">
                <a:solidFill>
                  <a:schemeClr val="bg1"/>
                </a:solidFill>
                <a:latin typeface="Myriad Pro" panose="020B0503030403020204" pitchFamily="34" charset="0"/>
              </a:rPr>
              <a:t> </a:t>
            </a:r>
          </a:p>
          <a:p>
            <a:r>
              <a:rPr lang="en-IN" sz="3600" dirty="0">
                <a:solidFill>
                  <a:schemeClr val="bg1"/>
                </a:solidFill>
                <a:latin typeface="Myriad Pro" panose="020B0503030403020204" pitchFamily="34" charset="0"/>
              </a:rPr>
              <a:t>preparing workplace for COVID-19</a:t>
            </a:r>
          </a:p>
        </p:txBody>
      </p:sp>
    </p:spTree>
    <p:extLst>
      <p:ext uri="{BB962C8B-B14F-4D97-AF65-F5344CB8AC3E}">
        <p14:creationId xmlns:p14="http://schemas.microsoft.com/office/powerpoint/2010/main" val="4006198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Covid-19 implementation practices</a:t>
            </a:r>
            <a:br>
              <a:rPr lang="en-US" sz="1200" b="1" dirty="0">
                <a:solidFill>
                  <a:schemeClr val="bg1"/>
                </a:solidFill>
                <a:latin typeface="Myriad Pro" panose="020B0503030403020204" pitchFamily="34" charset="0"/>
                <a:cs typeface="Arial" panose="020B0604020202020204" pitchFamily="34" charset="0"/>
              </a:rPr>
            </a:br>
            <a:r>
              <a:rPr lang="en-IN" sz="1000" spc="113" dirty="0">
                <a:solidFill>
                  <a:schemeClr val="bg1">
                    <a:lumMod val="65000"/>
                  </a:schemeClr>
                </a:solidFill>
                <a:latin typeface="Myriad Pro" panose="020B0503030403020204" pitchFamily="34" charset="0"/>
              </a:rPr>
              <a:t>prompt identification and isolation of sick people, if appropriate</a:t>
            </a: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50498"/>
            <a:ext cx="11852691" cy="1323439"/>
          </a:xfrm>
          <a:prstGeom prst="rect">
            <a:avLst/>
          </a:prstGeom>
          <a:noFill/>
        </p:spPr>
        <p:txBody>
          <a:bodyPr wrap="square" rtlCol="0">
            <a:spAutoFit/>
          </a:bodyPr>
          <a:lstStyle/>
          <a:p>
            <a:pPr marL="742950" lvl="1" indent="-285750">
              <a:buFont typeface="Arial" panose="020B0604020202020204" pitchFamily="34" charset="0"/>
              <a:buChar char="•"/>
            </a:pPr>
            <a:r>
              <a:rPr lang="en-IN" sz="1600" dirty="0"/>
              <a:t>inform and encourage employees to self-monitor for signs and symptoms of COVID-19 if they suspect possible exposure.</a:t>
            </a:r>
          </a:p>
          <a:p>
            <a:pPr marL="742950" lvl="1" indent="-285750">
              <a:buFont typeface="Arial" panose="020B0604020202020204" pitchFamily="34" charset="0"/>
              <a:buChar char="•"/>
            </a:pPr>
            <a:r>
              <a:rPr lang="en-IN" sz="1600" dirty="0"/>
              <a:t>immediately isolating people who have signs and/or symptoms of COVID-19, and train workers to implement them. </a:t>
            </a:r>
          </a:p>
          <a:p>
            <a:pPr marL="742950" lvl="1" indent="-285750">
              <a:buFont typeface="Arial" panose="020B0604020202020204" pitchFamily="34" charset="0"/>
              <a:buChar char="•"/>
            </a:pPr>
            <a:r>
              <a:rPr lang="en-IN" sz="1600" dirty="0"/>
              <a:t>limit spread of the respiratory secretions of a person who may have COVID-19 - Provide masks. </a:t>
            </a:r>
          </a:p>
          <a:p>
            <a:pPr marL="742950" lvl="1" indent="-285750">
              <a:buFont typeface="Arial" panose="020B0604020202020204" pitchFamily="34" charset="0"/>
              <a:buChar char="•"/>
            </a:pPr>
            <a:r>
              <a:rPr lang="en-IN" sz="1600" dirty="0"/>
              <a:t>protect workers in close contact with (i.e., within 6 feet of) a sick person or who have prolonged/repeated contact with such persons by using additional engineering and administrative controls, safe work practices, and PPE. </a:t>
            </a:r>
          </a:p>
        </p:txBody>
      </p:sp>
    </p:spTree>
    <p:extLst>
      <p:ext uri="{BB962C8B-B14F-4D97-AF65-F5344CB8AC3E}">
        <p14:creationId xmlns:p14="http://schemas.microsoft.com/office/powerpoint/2010/main" val="219084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Covid-19 implementation practices</a:t>
            </a:r>
            <a:br>
              <a:rPr lang="en-US" sz="1200" b="1" dirty="0">
                <a:solidFill>
                  <a:schemeClr val="bg1"/>
                </a:solidFill>
                <a:latin typeface="Myriad Pro" panose="020B0503030403020204" pitchFamily="34" charset="0"/>
                <a:cs typeface="Arial" panose="020B0604020202020204" pitchFamily="34" charset="0"/>
              </a:rPr>
            </a:br>
            <a:r>
              <a:rPr lang="en-IN" sz="1000" b="1" spc="113" dirty="0">
                <a:solidFill>
                  <a:schemeClr val="bg1">
                    <a:lumMod val="65000"/>
                  </a:schemeClr>
                </a:solidFill>
                <a:latin typeface="Myriad Pro" panose="020B0503030403020204" pitchFamily="34" charset="0"/>
                <a:cs typeface="Arial" panose="020B0604020202020204" pitchFamily="34" charset="0"/>
              </a:rPr>
              <a:t>communicate about workplace flexibilities and protections</a:t>
            </a: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50498"/>
            <a:ext cx="11852691" cy="2062103"/>
          </a:xfrm>
          <a:prstGeom prst="rect">
            <a:avLst/>
          </a:prstGeom>
          <a:noFill/>
        </p:spPr>
        <p:txBody>
          <a:bodyPr wrap="square" rtlCol="0">
            <a:spAutoFit/>
          </a:bodyPr>
          <a:lstStyle/>
          <a:p>
            <a:pPr marL="742950" lvl="1" indent="-285750">
              <a:buFont typeface="Arial" panose="020B0604020202020204" pitchFamily="34" charset="0"/>
              <a:buChar char="•"/>
            </a:pPr>
            <a:r>
              <a:rPr lang="en-IN" sz="1600" dirty="0"/>
              <a:t>actively encourage sick employees to stay home. </a:t>
            </a:r>
          </a:p>
          <a:p>
            <a:pPr marL="742950" lvl="1" indent="-285750">
              <a:buFont typeface="Arial" panose="020B0604020202020204" pitchFamily="34" charset="0"/>
              <a:buChar char="•"/>
            </a:pPr>
            <a:r>
              <a:rPr lang="en-IN" sz="1600" dirty="0"/>
              <a:t>talk with companies that provide contract employees about the importance of sick employees staying home </a:t>
            </a:r>
          </a:p>
          <a:p>
            <a:pPr marL="742950" lvl="1" indent="-285750">
              <a:buFont typeface="Arial" panose="020B0604020202020204" pitchFamily="34" charset="0"/>
              <a:buChar char="•"/>
            </a:pPr>
            <a:r>
              <a:rPr lang="en-IN" sz="1600" dirty="0"/>
              <a:t>be aware of workers’ concerns about pay, leave, safety, health, and other issues that may arise during infectious disease outbreaks. provide adequate, usable, and appropriate training, education, and informational material about business-essential job functions and worker health and safety, including proper hygiene practices and the use of any workplace controls (including PPE). Informed workers who feel safe at work are less likely to be unnecessarily absent. </a:t>
            </a:r>
          </a:p>
          <a:p>
            <a:pPr marL="742950" lvl="1" indent="-285750">
              <a:buFont typeface="Arial" panose="020B0604020202020204" pitchFamily="34" charset="0"/>
              <a:buChar char="•"/>
            </a:pPr>
            <a:r>
              <a:rPr lang="en-IN" sz="1600" dirty="0"/>
              <a:t>work with insurance companies (e.g., those providing employee health benefits) and state and local health agencies to provide information to workers and customers about medical care in the event of a COVID-19 outbreak.</a:t>
            </a:r>
          </a:p>
        </p:txBody>
      </p:sp>
      <p:sp>
        <p:nvSpPr>
          <p:cNvPr id="5" name="Rectangle 4">
            <a:extLst>
              <a:ext uri="{FF2B5EF4-FFF2-40B4-BE49-F238E27FC236}">
                <a16:creationId xmlns:a16="http://schemas.microsoft.com/office/drawing/2014/main" id="{C885BFDE-EAE7-40B9-B3A7-F71041C0559C}"/>
              </a:ext>
            </a:extLst>
          </p:cNvPr>
          <p:cNvSpPr/>
          <p:nvPr/>
        </p:nvSpPr>
        <p:spPr>
          <a:xfrm>
            <a:off x="9097992" y="6498892"/>
            <a:ext cx="6096000" cy="415498"/>
          </a:xfrm>
          <a:prstGeom prst="rect">
            <a:avLst/>
          </a:prstGeom>
        </p:spPr>
        <p:txBody>
          <a:bodyPr>
            <a:spAutoFit/>
          </a:bodyPr>
          <a:lstStyle/>
          <a:p>
            <a:r>
              <a:rPr lang="en-US" sz="1050" b="1" dirty="0">
                <a:solidFill>
                  <a:schemeClr val="bg1"/>
                </a:solidFill>
                <a:latin typeface="Myriad Pro" panose="020B0503030403020204" pitchFamily="34" charset="0"/>
                <a:cs typeface="Arial" panose="020B0604020202020204" pitchFamily="34" charset="0"/>
              </a:rPr>
              <a:t>guidance on preparing workplace for COVID-19 </a:t>
            </a:r>
            <a:br>
              <a:rPr lang="en-US" sz="1050" b="1" dirty="0">
                <a:solidFill>
                  <a:schemeClr val="bg1"/>
                </a:solidFill>
                <a:latin typeface="Myriad Pro" panose="020B0503030403020204" pitchFamily="34" charset="0"/>
                <a:cs typeface="Arial" panose="020B0604020202020204" pitchFamily="34" charset="0"/>
              </a:rPr>
            </a:br>
            <a:endParaRPr lang="en-IN" sz="1050" dirty="0"/>
          </a:p>
        </p:txBody>
      </p:sp>
    </p:spTree>
    <p:extLst>
      <p:ext uri="{BB962C8B-B14F-4D97-AF65-F5344CB8AC3E}">
        <p14:creationId xmlns:p14="http://schemas.microsoft.com/office/powerpoint/2010/main" val="743548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Limiting spread of coronavirus in the workplace</a:t>
            </a:r>
            <a:br>
              <a:rPr lang="en-US" sz="1000" spc="113" dirty="0">
                <a:solidFill>
                  <a:schemeClr val="bg1">
                    <a:lumMod val="65000"/>
                  </a:schemeClr>
                </a:solidFill>
                <a:latin typeface="Myriad Pro" panose="020B0503030403020204" pitchFamily="34" charset="0"/>
              </a:rPr>
            </a:br>
            <a:r>
              <a:rPr lang="en-US" sz="1000" spc="113" dirty="0">
                <a:solidFill>
                  <a:schemeClr val="bg1">
                    <a:lumMod val="65000"/>
                  </a:schemeClr>
                </a:solidFill>
                <a:latin typeface="Myriad Pro" panose="020B0503030403020204" pitchFamily="34" charset="0"/>
              </a:rPr>
              <a:t>social distancing at FCs</a:t>
            </a:r>
            <a:endParaRPr lang="en-IN" sz="1000" spc="113" dirty="0">
              <a:solidFill>
                <a:schemeClr val="bg1">
                  <a:lumMod val="65000"/>
                </a:schemeClr>
              </a:solidFill>
              <a:latin typeface="Poppins Light" pitchFamily="2" charset="77"/>
            </a:endParaRP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38996"/>
            <a:ext cx="11852691" cy="4770537"/>
          </a:xfrm>
          <a:prstGeom prst="rect">
            <a:avLst/>
          </a:prstGeom>
          <a:noFill/>
        </p:spPr>
        <p:txBody>
          <a:bodyPr wrap="square" rtlCol="0">
            <a:spAutoFit/>
          </a:bodyPr>
          <a:lstStyle/>
          <a:p>
            <a:r>
              <a:rPr lang="en-IN" sz="1600" b="1" u="sng" dirty="0">
                <a:latin typeface="Myriad Pro" panose="020B0503030403020204" pitchFamily="34" charset="0"/>
              </a:rPr>
              <a:t>advice</a:t>
            </a:r>
          </a:p>
          <a:p>
            <a:endParaRPr lang="en-IN" sz="1600" dirty="0">
              <a:latin typeface="Myriad Pro" panose="020B0503030403020204" pitchFamily="34" charset="0"/>
            </a:endParaRPr>
          </a:p>
          <a:p>
            <a:r>
              <a:rPr lang="en-IN" sz="1600" dirty="0">
                <a:latin typeface="Myriad Pro" panose="020B0503030403020204" pitchFamily="34" charset="0"/>
              </a:rPr>
              <a:t>all employers are expected to follow social distancing guidance. Where the operations environment makes it difficult to do so, manager should consider what measures may be put in place to protect team members. Once staff have left the work areas, social distancing and further hand washing guidance should be adhered to. Guidance recognises that “the practical implementation of this advice will depend on the local circumstances.”  Each facility manager is encouraged to do a local assessment of measures to be implemented. </a:t>
            </a:r>
          </a:p>
          <a:p>
            <a:endParaRPr lang="en-IN" sz="1600" dirty="0">
              <a:latin typeface="Myriad Pro" panose="020B0503030403020204" pitchFamily="34" charset="0"/>
            </a:endParaRPr>
          </a:p>
          <a:p>
            <a:r>
              <a:rPr lang="en-IN" sz="1600" b="1" dirty="0">
                <a:latin typeface="Myriad Pro" panose="020B0503030403020204" pitchFamily="34" charset="0"/>
              </a:rPr>
              <a:t>implementation</a:t>
            </a:r>
          </a:p>
          <a:p>
            <a:pPr marL="285750" indent="-285750">
              <a:buFont typeface="Arial" panose="020B0604020202020204" pitchFamily="34" charset="0"/>
              <a:buChar char="•"/>
            </a:pPr>
            <a:endParaRPr lang="en-IN" sz="1600" dirty="0">
              <a:latin typeface="Myriad Pro" panose="020B0503030403020204" pitchFamily="34" charset="0"/>
            </a:endParaRPr>
          </a:p>
          <a:p>
            <a:pPr marL="285750" indent="-285750">
              <a:buFont typeface="Arial" panose="020B0604020202020204" pitchFamily="34" charset="0"/>
              <a:buChar char="•"/>
            </a:pPr>
            <a:r>
              <a:rPr lang="en-IN" sz="1600" dirty="0">
                <a:latin typeface="Myriad Pro" panose="020B0503030403020204" pitchFamily="34" charset="0"/>
              </a:rPr>
              <a:t>use floor markings inside to facilitate compliance with the social distancing advice of 2 metres, particularly in the most crowded areas. </a:t>
            </a:r>
          </a:p>
          <a:p>
            <a:pPr marL="285750" indent="-285750">
              <a:buFont typeface="Arial" panose="020B0604020202020204" pitchFamily="34" charset="0"/>
              <a:buChar char="•"/>
            </a:pPr>
            <a:r>
              <a:rPr lang="en-IN" sz="1600" dirty="0">
                <a:latin typeface="Myriad Pro" panose="020B0503030403020204" pitchFamily="34" charset="0"/>
              </a:rPr>
              <a:t>make regular announcements to remind team members to follow social distancing advice and clean their hands regularly. </a:t>
            </a:r>
          </a:p>
          <a:p>
            <a:pPr marL="285750" indent="-285750">
              <a:buFont typeface="Arial" panose="020B0604020202020204" pitchFamily="34" charset="0"/>
              <a:buChar char="•"/>
            </a:pPr>
            <a:r>
              <a:rPr lang="en-IN" sz="1600" dirty="0">
                <a:latin typeface="Myriad Pro" panose="020B0503030403020204" pitchFamily="34" charset="0"/>
              </a:rPr>
              <a:t>consider physical barriers if feasible, as an additional element of protection for workers. </a:t>
            </a:r>
          </a:p>
          <a:p>
            <a:pPr marL="285750" indent="-285750">
              <a:buFont typeface="Arial" panose="020B0604020202020204" pitchFamily="34" charset="0"/>
              <a:buChar char="•"/>
            </a:pPr>
            <a:r>
              <a:rPr lang="en-IN" sz="1600" dirty="0">
                <a:latin typeface="Myriad Pro" panose="020B0503030403020204" pitchFamily="34" charset="0"/>
              </a:rPr>
              <a:t>stagger shifts start, end and break times. </a:t>
            </a:r>
          </a:p>
          <a:p>
            <a:pPr marL="285750" indent="-285750">
              <a:buFont typeface="Arial" panose="020B0604020202020204" pitchFamily="34" charset="0"/>
              <a:buChar char="•"/>
            </a:pPr>
            <a:r>
              <a:rPr lang="en-IN" sz="1600" dirty="0">
                <a:latin typeface="Myriad Pro" panose="020B0503030403020204" pitchFamily="34" charset="0"/>
              </a:rPr>
              <a:t>use  zone based picking to ,minimize travel /interaction, wherever feasible</a:t>
            </a:r>
          </a:p>
          <a:p>
            <a:pPr marL="285750" indent="-285750">
              <a:buFont typeface="Arial" panose="020B0604020202020204" pitchFamily="34" charset="0"/>
              <a:buChar char="•"/>
            </a:pPr>
            <a:r>
              <a:rPr lang="en-IN" sz="1600" dirty="0">
                <a:latin typeface="Myriad Pro" panose="020B0503030403020204" pitchFamily="34" charset="0"/>
              </a:rPr>
              <a:t>use  pen less/paperless option for picking/put away , wherever feasible through person specific HHTs. devices to be sanitized in between shifts. </a:t>
            </a:r>
          </a:p>
          <a:p>
            <a:pPr marL="285750" indent="-285750">
              <a:buFont typeface="Arial" panose="020B0604020202020204" pitchFamily="34" charset="0"/>
              <a:buChar char="•"/>
            </a:pPr>
            <a:r>
              <a:rPr lang="en-IN" sz="1600" dirty="0">
                <a:latin typeface="Myriad Pro" panose="020B0503030403020204" pitchFamily="34" charset="0"/>
              </a:rPr>
              <a:t>limit non-essential movement between sites or areas. </a:t>
            </a:r>
          </a:p>
          <a:p>
            <a:pPr marL="285750" indent="-285750">
              <a:buFont typeface="Arial" panose="020B0604020202020204" pitchFamily="34" charset="0"/>
              <a:buChar char="•"/>
            </a:pPr>
            <a:r>
              <a:rPr lang="en-IN" sz="1600" dirty="0">
                <a:latin typeface="Myriad Pro" panose="020B0503030403020204" pitchFamily="34" charset="0"/>
              </a:rPr>
              <a:t>leave non-essential doors open to avoid multiple use. This does not apply to fire doors. </a:t>
            </a:r>
          </a:p>
          <a:p>
            <a:pPr marL="285750" indent="-285750">
              <a:buFont typeface="Arial" panose="020B0604020202020204" pitchFamily="34" charset="0"/>
              <a:buChar char="•"/>
            </a:pPr>
            <a:r>
              <a:rPr lang="en-IN" sz="1600" dirty="0">
                <a:latin typeface="Myriad Pro" panose="020B0503030403020204" pitchFamily="34" charset="0"/>
              </a:rPr>
              <a:t>identify and clean key touch points e.g. door handles, keypads.</a:t>
            </a:r>
          </a:p>
        </p:txBody>
      </p:sp>
      <p:sp>
        <p:nvSpPr>
          <p:cNvPr id="5" name="Rectangle 4">
            <a:extLst>
              <a:ext uri="{FF2B5EF4-FFF2-40B4-BE49-F238E27FC236}">
                <a16:creationId xmlns:a16="http://schemas.microsoft.com/office/drawing/2014/main" id="{4E5E4907-EDF5-4F1F-9F83-8D3D907C7873}"/>
              </a:ext>
            </a:extLst>
          </p:cNvPr>
          <p:cNvSpPr/>
          <p:nvPr/>
        </p:nvSpPr>
        <p:spPr>
          <a:xfrm>
            <a:off x="9097992" y="6498892"/>
            <a:ext cx="6096000" cy="415498"/>
          </a:xfrm>
          <a:prstGeom prst="rect">
            <a:avLst/>
          </a:prstGeom>
        </p:spPr>
        <p:txBody>
          <a:bodyPr>
            <a:spAutoFit/>
          </a:bodyPr>
          <a:lstStyle/>
          <a:p>
            <a:r>
              <a:rPr lang="en-US" sz="1050" b="1" dirty="0">
                <a:solidFill>
                  <a:schemeClr val="bg1"/>
                </a:solidFill>
                <a:latin typeface="Myriad Pro" panose="020B0503030403020204" pitchFamily="34" charset="0"/>
                <a:cs typeface="Arial" panose="020B0604020202020204" pitchFamily="34" charset="0"/>
              </a:rPr>
              <a:t>guidance on preparing workplace for COVID-19 </a:t>
            </a:r>
            <a:br>
              <a:rPr lang="en-US" sz="1050" b="1" dirty="0">
                <a:solidFill>
                  <a:schemeClr val="bg1"/>
                </a:solidFill>
                <a:latin typeface="Myriad Pro" panose="020B0503030403020204" pitchFamily="34" charset="0"/>
                <a:cs typeface="Arial" panose="020B0604020202020204" pitchFamily="34" charset="0"/>
              </a:rPr>
            </a:br>
            <a:endParaRPr lang="en-IN" sz="1050" dirty="0"/>
          </a:p>
        </p:txBody>
      </p:sp>
    </p:spTree>
    <p:extLst>
      <p:ext uri="{BB962C8B-B14F-4D97-AF65-F5344CB8AC3E}">
        <p14:creationId xmlns:p14="http://schemas.microsoft.com/office/powerpoint/2010/main" val="2037074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limiting spread of coronavirus in the workplace</a:t>
            </a:r>
            <a:br>
              <a:rPr lang="en-US" sz="1000" spc="113" dirty="0">
                <a:solidFill>
                  <a:schemeClr val="bg1">
                    <a:lumMod val="65000"/>
                  </a:schemeClr>
                </a:solidFill>
                <a:latin typeface="Myriad Pro" panose="020B0503030403020204" pitchFamily="34" charset="0"/>
              </a:rPr>
            </a:br>
            <a:r>
              <a:rPr lang="en-US" sz="1000" spc="113" dirty="0">
                <a:solidFill>
                  <a:schemeClr val="bg1">
                    <a:lumMod val="65000"/>
                  </a:schemeClr>
                </a:solidFill>
                <a:latin typeface="Myriad Pro" panose="020B0503030403020204" pitchFamily="34" charset="0"/>
              </a:rPr>
              <a:t>social distancing at delivery network</a:t>
            </a:r>
            <a:endParaRPr lang="en-IN" sz="1000" spc="113" dirty="0">
              <a:solidFill>
                <a:schemeClr val="bg1">
                  <a:lumMod val="65000"/>
                </a:schemeClr>
              </a:solidFill>
              <a:latin typeface="Poppins Light" pitchFamily="2" charset="77"/>
            </a:endParaRP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50498"/>
            <a:ext cx="11852691" cy="4031873"/>
          </a:xfrm>
          <a:prstGeom prst="rect">
            <a:avLst/>
          </a:prstGeom>
          <a:noFill/>
        </p:spPr>
        <p:txBody>
          <a:bodyPr wrap="square" rtlCol="0">
            <a:spAutoFit/>
          </a:bodyPr>
          <a:lstStyle/>
          <a:p>
            <a:r>
              <a:rPr lang="en-IN" sz="1600" b="1" u="sng" dirty="0">
                <a:latin typeface="Myriad Pro" panose="020B0503030403020204" pitchFamily="34" charset="0"/>
              </a:rPr>
              <a:t>advice</a:t>
            </a:r>
          </a:p>
          <a:p>
            <a:endParaRPr lang="en-IN" sz="1600" dirty="0">
              <a:latin typeface="Myriad Pro" panose="020B0503030403020204" pitchFamily="34" charset="0"/>
            </a:endParaRPr>
          </a:p>
          <a:p>
            <a:r>
              <a:rPr lang="en-IN" sz="1600" dirty="0">
                <a:latin typeface="Myriad Pro" panose="020B0503030403020204" pitchFamily="34" charset="0"/>
              </a:rPr>
              <a:t>all employers are expected to follow social distancing guidance. Where the operations environment makes it difficult to do so, manager should consider what measures may be put in place to protect team members. Once staff have left the work areas, social distancing and further hand washing guidance should be adhered to. Guidance recognises that “the practical implementation of this advice will depend on the local circumstances.”  Each facility manager is encouraged to do a local assessment of measures to be implemented. </a:t>
            </a:r>
          </a:p>
          <a:p>
            <a:endParaRPr lang="en-IN" sz="1600" dirty="0">
              <a:latin typeface="Myriad Pro" panose="020B0503030403020204" pitchFamily="34" charset="0"/>
            </a:endParaRPr>
          </a:p>
          <a:p>
            <a:r>
              <a:rPr lang="en-IN" sz="1600" b="1" dirty="0">
                <a:latin typeface="Myriad Pro" panose="020B0503030403020204" pitchFamily="34" charset="0"/>
              </a:rPr>
              <a:t>implementation</a:t>
            </a:r>
          </a:p>
          <a:p>
            <a:endParaRPr lang="en-IN" sz="1600" dirty="0">
              <a:latin typeface="Myriad Pro" panose="020B0503030403020204" pitchFamily="34" charset="0"/>
            </a:endParaRPr>
          </a:p>
          <a:p>
            <a:pPr marL="285750" indent="-285750">
              <a:buFont typeface="Arial" panose="020B0604020202020204" pitchFamily="34" charset="0"/>
              <a:buChar char="•"/>
            </a:pPr>
            <a:r>
              <a:rPr lang="en-IN" sz="1600" dirty="0"/>
              <a:t>Restrict all non-essential visitors to sites/hubs/warehouses. </a:t>
            </a:r>
          </a:p>
          <a:p>
            <a:pPr marL="285750" indent="-285750">
              <a:buFont typeface="Arial" panose="020B0604020202020204" pitchFamily="34" charset="0"/>
              <a:buChar char="•"/>
            </a:pPr>
            <a:r>
              <a:rPr lang="en-IN" sz="1600" dirty="0"/>
              <a:t>Offer non-contact deliveries. </a:t>
            </a:r>
          </a:p>
          <a:p>
            <a:pPr marL="285750" indent="-285750">
              <a:buFont typeface="Arial" panose="020B0604020202020204" pitchFamily="34" charset="0"/>
              <a:buChar char="•"/>
            </a:pPr>
            <a:r>
              <a:rPr lang="en-IN" sz="1600" dirty="0"/>
              <a:t>Delivery team has the full discretion to refuse to complete any delivery if the customer appears unwell or they do not feel it is safe to continue. </a:t>
            </a:r>
          </a:p>
          <a:p>
            <a:pPr marL="285750" indent="-285750">
              <a:buFont typeface="Arial" panose="020B0604020202020204" pitchFamily="34" charset="0"/>
              <a:buChar char="•"/>
            </a:pPr>
            <a:r>
              <a:rPr lang="en-IN" sz="1600" dirty="0"/>
              <a:t>Sanitiser and wipes to be provided in all delivery vehicles and at entry/exit points to sites. </a:t>
            </a:r>
          </a:p>
          <a:p>
            <a:pPr marL="285750" indent="-285750">
              <a:buFont typeface="Arial" panose="020B0604020202020204" pitchFamily="34" charset="0"/>
              <a:buChar char="•"/>
            </a:pPr>
            <a:r>
              <a:rPr lang="en-IN" sz="1600" dirty="0"/>
              <a:t>Customer order collection points should have 2m separation either by floor markings or by limiting the number of customers that can enter at a time. </a:t>
            </a:r>
          </a:p>
        </p:txBody>
      </p:sp>
      <p:sp>
        <p:nvSpPr>
          <p:cNvPr id="5" name="Rectangle 4">
            <a:extLst>
              <a:ext uri="{FF2B5EF4-FFF2-40B4-BE49-F238E27FC236}">
                <a16:creationId xmlns:a16="http://schemas.microsoft.com/office/drawing/2014/main" id="{237E021E-6A88-411D-916A-9B9DDD464CBD}"/>
              </a:ext>
            </a:extLst>
          </p:cNvPr>
          <p:cNvSpPr/>
          <p:nvPr/>
        </p:nvSpPr>
        <p:spPr>
          <a:xfrm>
            <a:off x="9097992" y="6498892"/>
            <a:ext cx="6096000" cy="415498"/>
          </a:xfrm>
          <a:prstGeom prst="rect">
            <a:avLst/>
          </a:prstGeom>
        </p:spPr>
        <p:txBody>
          <a:bodyPr>
            <a:spAutoFit/>
          </a:bodyPr>
          <a:lstStyle/>
          <a:p>
            <a:r>
              <a:rPr lang="en-US" sz="1050" b="1" dirty="0">
                <a:solidFill>
                  <a:schemeClr val="bg1"/>
                </a:solidFill>
                <a:latin typeface="Myriad Pro" panose="020B0503030403020204" pitchFamily="34" charset="0"/>
                <a:cs typeface="Arial" panose="020B0604020202020204" pitchFamily="34" charset="0"/>
              </a:rPr>
              <a:t>guidance on preparing workplace for COVID-19 </a:t>
            </a:r>
            <a:br>
              <a:rPr lang="en-US" sz="1050" b="1" dirty="0">
                <a:solidFill>
                  <a:schemeClr val="bg1"/>
                </a:solidFill>
                <a:latin typeface="Myriad Pro" panose="020B0503030403020204" pitchFamily="34" charset="0"/>
                <a:cs typeface="Arial" panose="020B0604020202020204" pitchFamily="34" charset="0"/>
              </a:rPr>
            </a:br>
            <a:endParaRPr lang="en-IN" sz="1050" dirty="0"/>
          </a:p>
        </p:txBody>
      </p:sp>
    </p:spTree>
    <p:extLst>
      <p:ext uri="{BB962C8B-B14F-4D97-AF65-F5344CB8AC3E}">
        <p14:creationId xmlns:p14="http://schemas.microsoft.com/office/powerpoint/2010/main" val="3567584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limiting spread of coronavirus in the workplace</a:t>
            </a:r>
            <a:br>
              <a:rPr lang="en-US" sz="1000" spc="113" dirty="0">
                <a:solidFill>
                  <a:schemeClr val="bg1">
                    <a:lumMod val="65000"/>
                  </a:schemeClr>
                </a:solidFill>
                <a:latin typeface="Myriad Pro" panose="020B0503030403020204" pitchFamily="34" charset="0"/>
              </a:rPr>
            </a:br>
            <a:r>
              <a:rPr lang="en-US" sz="1000" spc="113" dirty="0">
                <a:solidFill>
                  <a:schemeClr val="bg1">
                    <a:lumMod val="65000"/>
                  </a:schemeClr>
                </a:solidFill>
                <a:latin typeface="Myriad Pro" panose="020B0503030403020204" pitchFamily="34" charset="0"/>
              </a:rPr>
              <a:t>social distancing in rest areas</a:t>
            </a:r>
            <a:endParaRPr lang="en-IN" sz="1000" spc="113" dirty="0">
              <a:solidFill>
                <a:schemeClr val="bg1">
                  <a:lumMod val="65000"/>
                </a:schemeClr>
              </a:solidFill>
              <a:latin typeface="Poppins Light" pitchFamily="2" charset="77"/>
            </a:endParaRP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50498"/>
            <a:ext cx="11852691" cy="4770537"/>
          </a:xfrm>
          <a:prstGeom prst="rect">
            <a:avLst/>
          </a:prstGeom>
          <a:noFill/>
        </p:spPr>
        <p:txBody>
          <a:bodyPr wrap="square" rtlCol="0">
            <a:spAutoFit/>
          </a:bodyPr>
          <a:lstStyle/>
          <a:p>
            <a:r>
              <a:rPr lang="en-IN" sz="1600" b="1" dirty="0">
                <a:latin typeface="Myriad Pro" panose="020B0503030403020204" pitchFamily="34" charset="0"/>
              </a:rPr>
              <a:t>advice</a:t>
            </a:r>
          </a:p>
          <a:p>
            <a:endParaRPr lang="en-IN" sz="1600" dirty="0">
              <a:latin typeface="Myriad Pro" panose="020B0503030403020204" pitchFamily="34" charset="0"/>
            </a:endParaRPr>
          </a:p>
          <a:p>
            <a:r>
              <a:rPr lang="en-IN" sz="1600" dirty="0">
                <a:latin typeface="Myriad Pro" panose="020B0503030403020204" pitchFamily="34" charset="0"/>
              </a:rPr>
              <a:t>all employers are expected to follow social distancing guidance. Where the operations environment makes it difficult to do so, manager should consider what measures may be put in place to protect team members. Once staff have left the work areas, social distancing and further hand washing guidance should be adhered to. Guidance recognises that “the practical implementation of this advice will depend on the local circumstances.”  Each facility manager is encouraged to do a local assessment of measures to be implemented. </a:t>
            </a:r>
          </a:p>
          <a:p>
            <a:endParaRPr lang="en-IN" sz="1600" dirty="0"/>
          </a:p>
          <a:p>
            <a:r>
              <a:rPr lang="en-IN" sz="1600" b="1" dirty="0">
                <a:latin typeface="Myriad Pro" panose="020B0503030403020204" pitchFamily="34" charset="0"/>
              </a:rPr>
              <a:t>implementation</a:t>
            </a:r>
          </a:p>
          <a:p>
            <a:endParaRPr lang="en-IN" sz="1600" dirty="0"/>
          </a:p>
          <a:p>
            <a:pPr marL="285750" indent="-285750">
              <a:buFont typeface="Arial" panose="020B0604020202020204" pitchFamily="34" charset="0"/>
              <a:buChar char="•"/>
            </a:pPr>
            <a:r>
              <a:rPr lang="en-IN" sz="1600" dirty="0"/>
              <a:t>team members can continue to use rest areas if they apply the same social distancing measures. </a:t>
            </a:r>
          </a:p>
          <a:p>
            <a:pPr marL="285750" indent="-285750">
              <a:buFont typeface="Arial" panose="020B0604020202020204" pitchFamily="34" charset="0"/>
              <a:buChar char="•"/>
            </a:pPr>
            <a:r>
              <a:rPr lang="en-IN" sz="1600" dirty="0"/>
              <a:t>notices promoting hand hygiene and social distancing should be placed visibly in these areas. </a:t>
            </a:r>
          </a:p>
          <a:p>
            <a:pPr marL="285750" indent="-285750">
              <a:buFont typeface="Arial" panose="020B0604020202020204" pitchFamily="34" charset="0"/>
              <a:buChar char="•"/>
            </a:pPr>
            <a:r>
              <a:rPr lang="en-IN" sz="1600" dirty="0"/>
              <a:t>team members should be reminded to wash their hands regularly using soap and water for 20 seconds before and after eating. </a:t>
            </a:r>
          </a:p>
          <a:p>
            <a:pPr marL="285750" indent="-285750">
              <a:buFont typeface="Arial" panose="020B0604020202020204" pitchFamily="34" charset="0"/>
              <a:buChar char="•"/>
            </a:pPr>
            <a:r>
              <a:rPr lang="en-IN" sz="1600" dirty="0"/>
              <a:t>where possible, team members should be encouraged to bring their own food. </a:t>
            </a:r>
          </a:p>
          <a:p>
            <a:pPr marL="285750" indent="-285750">
              <a:buFont typeface="Arial" panose="020B0604020202020204" pitchFamily="34" charset="0"/>
              <a:buChar char="•"/>
            </a:pPr>
            <a:r>
              <a:rPr lang="en-IN" sz="1600" dirty="0"/>
              <a:t>if possible, increase the number of hand washing stations available. </a:t>
            </a:r>
          </a:p>
          <a:p>
            <a:pPr marL="285750" indent="-285750">
              <a:buFont typeface="Arial" panose="020B0604020202020204" pitchFamily="34" charset="0"/>
              <a:buChar char="•"/>
            </a:pPr>
            <a:r>
              <a:rPr lang="en-IN" sz="1600" dirty="0"/>
              <a:t>introduce a staggered or extended break rota to avoid crowding. </a:t>
            </a:r>
          </a:p>
          <a:p>
            <a:pPr marL="285750" indent="-285750">
              <a:buFont typeface="Arial" panose="020B0604020202020204" pitchFamily="34" charset="0"/>
              <a:buChar char="•"/>
            </a:pPr>
            <a:r>
              <a:rPr lang="en-IN" sz="1600" dirty="0"/>
              <a:t>space out chairs and tables. For example, by removal or marking as “do not use”. </a:t>
            </a:r>
          </a:p>
          <a:p>
            <a:pPr marL="285750" indent="-285750">
              <a:buFont typeface="Arial" panose="020B0604020202020204" pitchFamily="34" charset="0"/>
              <a:buChar char="•"/>
            </a:pPr>
            <a:r>
              <a:rPr lang="en-IN" sz="1600" dirty="0"/>
              <a:t>permit food consumption or breaks to be taken outside of usual areas. </a:t>
            </a:r>
          </a:p>
          <a:p>
            <a:pPr marL="285750" indent="-285750">
              <a:buFont typeface="Arial" panose="020B0604020202020204" pitchFamily="34" charset="0"/>
              <a:buChar char="•"/>
            </a:pPr>
            <a:r>
              <a:rPr lang="en-IN" sz="1600" dirty="0"/>
              <a:t>restrict number of people using designated smoking areas at one time. </a:t>
            </a:r>
          </a:p>
          <a:p>
            <a:pPr marL="285750" indent="-285750">
              <a:buFont typeface="Arial" panose="020B0604020202020204" pitchFamily="34" charset="0"/>
              <a:buChar char="•"/>
            </a:pPr>
            <a:r>
              <a:rPr lang="en-IN" sz="1600" dirty="0"/>
              <a:t>frequently clean and disinfect surfaces that are touched regularly, using standard cleaning products</a:t>
            </a:r>
            <a:endParaRPr lang="en-IN" sz="1600" dirty="0">
              <a:latin typeface="Myriad Pro" panose="020B0503030403020204" pitchFamily="34" charset="0"/>
            </a:endParaRPr>
          </a:p>
        </p:txBody>
      </p:sp>
      <p:sp>
        <p:nvSpPr>
          <p:cNvPr id="5" name="Rectangle 4">
            <a:extLst>
              <a:ext uri="{FF2B5EF4-FFF2-40B4-BE49-F238E27FC236}">
                <a16:creationId xmlns:a16="http://schemas.microsoft.com/office/drawing/2014/main" id="{11D7DB35-2E1A-4C5C-B8C4-1917E3E092A2}"/>
              </a:ext>
            </a:extLst>
          </p:cNvPr>
          <p:cNvSpPr/>
          <p:nvPr/>
        </p:nvSpPr>
        <p:spPr>
          <a:xfrm>
            <a:off x="9097992" y="6498892"/>
            <a:ext cx="6096000" cy="415498"/>
          </a:xfrm>
          <a:prstGeom prst="rect">
            <a:avLst/>
          </a:prstGeom>
        </p:spPr>
        <p:txBody>
          <a:bodyPr>
            <a:spAutoFit/>
          </a:bodyPr>
          <a:lstStyle/>
          <a:p>
            <a:r>
              <a:rPr lang="en-US" sz="1050" b="1" dirty="0">
                <a:solidFill>
                  <a:schemeClr val="bg1"/>
                </a:solidFill>
                <a:latin typeface="Myriad Pro" panose="020B0503030403020204" pitchFamily="34" charset="0"/>
                <a:cs typeface="Arial" panose="020B0604020202020204" pitchFamily="34" charset="0"/>
              </a:rPr>
              <a:t>guidance on preparing workplace for COVID-19 </a:t>
            </a:r>
            <a:br>
              <a:rPr lang="en-US" sz="1050" b="1" dirty="0">
                <a:solidFill>
                  <a:schemeClr val="bg1"/>
                </a:solidFill>
                <a:latin typeface="Myriad Pro" panose="020B0503030403020204" pitchFamily="34" charset="0"/>
                <a:cs typeface="Arial" panose="020B0604020202020204" pitchFamily="34" charset="0"/>
              </a:rPr>
            </a:br>
            <a:endParaRPr lang="en-IN" sz="1050" dirty="0"/>
          </a:p>
        </p:txBody>
      </p:sp>
    </p:spTree>
    <p:extLst>
      <p:ext uri="{BB962C8B-B14F-4D97-AF65-F5344CB8AC3E}">
        <p14:creationId xmlns:p14="http://schemas.microsoft.com/office/powerpoint/2010/main" val="3862766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Limiting spread of coronavirus in the workplace</a:t>
            </a:r>
            <a:br>
              <a:rPr lang="en-US" sz="1000" spc="113" dirty="0">
                <a:solidFill>
                  <a:schemeClr val="bg1">
                    <a:lumMod val="65000"/>
                  </a:schemeClr>
                </a:solidFill>
                <a:latin typeface="Myriad Pro" panose="020B0503030403020204" pitchFamily="34" charset="0"/>
              </a:rPr>
            </a:br>
            <a:r>
              <a:rPr lang="en-US" sz="1000" spc="113" dirty="0">
                <a:solidFill>
                  <a:schemeClr val="bg1">
                    <a:lumMod val="65000"/>
                  </a:schemeClr>
                </a:solidFill>
                <a:latin typeface="Myriad Pro" panose="020B0503030403020204" pitchFamily="34" charset="0"/>
              </a:rPr>
              <a:t>good hygiene practices</a:t>
            </a:r>
            <a:endParaRPr lang="en-IN" sz="1000" spc="113" dirty="0">
              <a:solidFill>
                <a:schemeClr val="bg1">
                  <a:lumMod val="65000"/>
                </a:schemeClr>
              </a:solidFill>
              <a:latin typeface="Poppins Light" pitchFamily="2" charset="77"/>
            </a:endParaRP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50498"/>
            <a:ext cx="11852691" cy="4524315"/>
          </a:xfrm>
          <a:prstGeom prst="rect">
            <a:avLst/>
          </a:prstGeom>
          <a:noFill/>
        </p:spPr>
        <p:txBody>
          <a:bodyPr wrap="square" rtlCol="0">
            <a:spAutoFit/>
          </a:bodyPr>
          <a:lstStyle/>
          <a:p>
            <a:r>
              <a:rPr lang="en-IN" sz="1600" b="1" dirty="0">
                <a:latin typeface="Myriad Pro" panose="020B0503030403020204" pitchFamily="34" charset="0"/>
              </a:rPr>
              <a:t>advice</a:t>
            </a:r>
          </a:p>
          <a:p>
            <a:pPr marL="285750" indent="-285750">
              <a:buFont typeface="Arial" panose="020B0604020202020204" pitchFamily="34" charset="0"/>
              <a:buChar char="•"/>
            </a:pPr>
            <a:endParaRPr lang="en-IN" sz="1600" dirty="0"/>
          </a:p>
          <a:p>
            <a:pPr marL="285750" indent="-285750">
              <a:buFont typeface="Arial" panose="020B0604020202020204" pitchFamily="34" charset="0"/>
              <a:buChar char="•"/>
            </a:pPr>
            <a:r>
              <a:rPr lang="en-IN" sz="1600" dirty="0"/>
              <a:t>wash your hands with soap and water often – do this for at least 20 seconds. </a:t>
            </a:r>
          </a:p>
          <a:p>
            <a:pPr marL="285750" indent="-285750">
              <a:buFont typeface="Arial" panose="020B0604020202020204" pitchFamily="34" charset="0"/>
              <a:buChar char="•"/>
            </a:pPr>
            <a:r>
              <a:rPr lang="en-IN" sz="1600" dirty="0"/>
              <a:t>use hand sanitiser gel if soap and water are not available. </a:t>
            </a:r>
          </a:p>
          <a:p>
            <a:pPr marL="285750" indent="-285750">
              <a:buFont typeface="Arial" panose="020B0604020202020204" pitchFamily="34" charset="0"/>
              <a:buChar char="•"/>
            </a:pPr>
            <a:r>
              <a:rPr lang="en-IN" sz="1600" dirty="0"/>
              <a:t>wash your hands as soon as you get to work and when you arrive home, after you blow your nose, cough or sneeze, before you eat or handle food. </a:t>
            </a:r>
          </a:p>
          <a:p>
            <a:pPr marL="285750" indent="-285750">
              <a:buFont typeface="Arial" panose="020B0604020202020204" pitchFamily="34" charset="0"/>
              <a:buChar char="•"/>
            </a:pPr>
            <a:r>
              <a:rPr lang="en-IN" sz="1600" dirty="0"/>
              <a:t>cover your mouth and nose with a tissue or your sleeve (not your hands) when you cough or sneeze. </a:t>
            </a:r>
          </a:p>
          <a:p>
            <a:pPr marL="285750" indent="-285750">
              <a:buFont typeface="Arial" panose="020B0604020202020204" pitchFamily="34" charset="0"/>
              <a:buChar char="•"/>
            </a:pPr>
            <a:r>
              <a:rPr lang="en-IN" sz="1600" dirty="0"/>
              <a:t>put used tissues in the bin immediately and wash your hands afterwards. </a:t>
            </a:r>
          </a:p>
          <a:p>
            <a:pPr marL="285750" indent="-285750">
              <a:buFont typeface="Arial" panose="020B0604020202020204" pitchFamily="34" charset="0"/>
              <a:buChar char="•"/>
            </a:pPr>
            <a:endParaRPr lang="en-IN" sz="1600" dirty="0"/>
          </a:p>
          <a:p>
            <a:r>
              <a:rPr lang="en-IN" sz="1600" b="1" dirty="0">
                <a:latin typeface="Myriad Pro" panose="020B0503030403020204" pitchFamily="34" charset="0"/>
              </a:rPr>
              <a:t>implementation</a:t>
            </a:r>
          </a:p>
          <a:p>
            <a:endParaRPr lang="en-IN" sz="1600" dirty="0"/>
          </a:p>
          <a:p>
            <a:pPr marL="285750" indent="-285750">
              <a:buFont typeface="Arial" panose="020B0604020202020204" pitchFamily="34" charset="0"/>
              <a:buChar char="•"/>
            </a:pPr>
            <a:r>
              <a:rPr lang="en-IN" sz="1600" dirty="0"/>
              <a:t>provide additional handwashing stations or facilities , if possible</a:t>
            </a:r>
          </a:p>
          <a:p>
            <a:pPr marL="285750" indent="-285750">
              <a:buFont typeface="Arial" panose="020B0604020202020204" pitchFamily="34" charset="0"/>
              <a:buChar char="•"/>
            </a:pPr>
            <a:r>
              <a:rPr lang="en-IN" sz="1600" dirty="0"/>
              <a:t>provide water and hand sanitiser</a:t>
            </a:r>
          </a:p>
          <a:p>
            <a:pPr marL="285750" indent="-285750">
              <a:buFont typeface="Arial" panose="020B0604020202020204" pitchFamily="34" charset="0"/>
              <a:buChar char="•"/>
            </a:pPr>
            <a:r>
              <a:rPr lang="en-IN" sz="1600" dirty="0"/>
              <a:t>provide wipes and hand sanitiser, to all team members on site.</a:t>
            </a:r>
          </a:p>
          <a:p>
            <a:pPr marL="285750" indent="-285750">
              <a:buFont typeface="Arial" panose="020B0604020202020204" pitchFamily="34" charset="0"/>
              <a:buChar char="•"/>
            </a:pPr>
            <a:r>
              <a:rPr lang="en-IN" sz="1600" dirty="0"/>
              <a:t>facilitate handwashing breaks. </a:t>
            </a:r>
          </a:p>
          <a:p>
            <a:pPr marL="285750" indent="-285750">
              <a:buFont typeface="Arial" panose="020B0604020202020204" pitchFamily="34" charset="0"/>
              <a:buChar char="•"/>
            </a:pPr>
            <a:r>
              <a:rPr lang="en-IN" sz="1600" dirty="0"/>
              <a:t>introduce frequent deep cleaning of work areas, with attention to multi contact points. For example, between shifts, staff change overs and/or during breaks. </a:t>
            </a:r>
          </a:p>
          <a:p>
            <a:pPr marL="285750" indent="-285750">
              <a:buFont typeface="Arial" panose="020B0604020202020204" pitchFamily="34" charset="0"/>
              <a:buChar char="•"/>
            </a:pPr>
            <a:r>
              <a:rPr lang="en-IN" sz="1600" dirty="0"/>
              <a:t>encourage use of disinfectant wipes to clean all equipment before and after each use. </a:t>
            </a:r>
            <a:endParaRPr lang="en-IN" sz="1600" dirty="0">
              <a:latin typeface="Myriad Pro" panose="020B0503030403020204" pitchFamily="34" charset="0"/>
            </a:endParaRPr>
          </a:p>
        </p:txBody>
      </p:sp>
      <p:sp>
        <p:nvSpPr>
          <p:cNvPr id="5" name="Rectangle 4">
            <a:extLst>
              <a:ext uri="{FF2B5EF4-FFF2-40B4-BE49-F238E27FC236}">
                <a16:creationId xmlns:a16="http://schemas.microsoft.com/office/drawing/2014/main" id="{A3953460-944A-4E37-8F33-4C11B903E938}"/>
              </a:ext>
            </a:extLst>
          </p:cNvPr>
          <p:cNvSpPr/>
          <p:nvPr/>
        </p:nvSpPr>
        <p:spPr>
          <a:xfrm>
            <a:off x="9097992" y="6498892"/>
            <a:ext cx="6096000" cy="415498"/>
          </a:xfrm>
          <a:prstGeom prst="rect">
            <a:avLst/>
          </a:prstGeom>
        </p:spPr>
        <p:txBody>
          <a:bodyPr>
            <a:spAutoFit/>
          </a:bodyPr>
          <a:lstStyle/>
          <a:p>
            <a:r>
              <a:rPr lang="en-US" sz="1050" b="1" dirty="0">
                <a:solidFill>
                  <a:schemeClr val="bg1"/>
                </a:solidFill>
                <a:latin typeface="Myriad Pro" panose="020B0503030403020204" pitchFamily="34" charset="0"/>
                <a:cs typeface="Arial" panose="020B0604020202020204" pitchFamily="34" charset="0"/>
              </a:rPr>
              <a:t>guidance on preparing workplace for COVID-19 </a:t>
            </a:r>
            <a:br>
              <a:rPr lang="en-US" sz="1050" b="1" dirty="0">
                <a:solidFill>
                  <a:schemeClr val="bg1"/>
                </a:solidFill>
                <a:latin typeface="Myriad Pro" panose="020B0503030403020204" pitchFamily="34" charset="0"/>
                <a:cs typeface="Arial" panose="020B0604020202020204" pitchFamily="34" charset="0"/>
              </a:rPr>
            </a:br>
            <a:endParaRPr lang="en-IN" sz="1050" dirty="0"/>
          </a:p>
        </p:txBody>
      </p:sp>
    </p:spTree>
    <p:extLst>
      <p:ext uri="{BB962C8B-B14F-4D97-AF65-F5344CB8AC3E}">
        <p14:creationId xmlns:p14="http://schemas.microsoft.com/office/powerpoint/2010/main" val="3106302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managing employee sickness</a:t>
            </a:r>
            <a:endParaRPr lang="en-IN" sz="1000" spc="113" dirty="0">
              <a:solidFill>
                <a:schemeClr val="bg1">
                  <a:lumMod val="65000"/>
                </a:schemeClr>
              </a:solidFill>
              <a:latin typeface="Poppins Light" pitchFamily="2" charset="77"/>
            </a:endParaRP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50498"/>
            <a:ext cx="11852691" cy="5016758"/>
          </a:xfrm>
          <a:prstGeom prst="rect">
            <a:avLst/>
          </a:prstGeom>
          <a:noFill/>
        </p:spPr>
        <p:txBody>
          <a:bodyPr wrap="square" rtlCol="0">
            <a:spAutoFit/>
          </a:bodyPr>
          <a:lstStyle/>
          <a:p>
            <a:r>
              <a:rPr lang="en-IN" sz="1600" b="1" dirty="0">
                <a:latin typeface="Myriad Pro" panose="020B0503030403020204" pitchFamily="34" charset="0"/>
              </a:rPr>
              <a:t>advice</a:t>
            </a:r>
          </a:p>
          <a:p>
            <a:endParaRPr lang="en-IN" sz="1600" b="1" u="sng" dirty="0">
              <a:latin typeface="Myriad Pro" panose="020B0503030403020204" pitchFamily="34" charset="0"/>
            </a:endParaRPr>
          </a:p>
          <a:p>
            <a:r>
              <a:rPr lang="en-IN" sz="1600" dirty="0">
                <a:latin typeface="Myriad Pro" panose="020B0503030403020204" pitchFamily="34" charset="0"/>
              </a:rPr>
              <a:t>If anyone becomes unwell with a new, continuous cough or a high temperature in the business or workplace they should be sent home and advised to follow the stay at home guidance. If you or a team member are experiencing symptoms, call </a:t>
            </a:r>
            <a:r>
              <a:rPr lang="en-IN" b="1" dirty="0"/>
              <a:t>+91-11-23978046</a:t>
            </a:r>
            <a:r>
              <a:rPr lang="en-IN" sz="1600" dirty="0">
                <a:latin typeface="Myriad Pro" panose="020B0503030403020204" pitchFamily="34" charset="0"/>
              </a:rPr>
              <a:t>. In an emergency, call </a:t>
            </a:r>
            <a:r>
              <a:rPr lang="en-IN" sz="1600" b="1" dirty="0">
                <a:latin typeface="Myriad Pro" panose="020B0503030403020204" pitchFamily="34" charset="0"/>
              </a:rPr>
              <a:t>112  </a:t>
            </a:r>
            <a:r>
              <a:rPr lang="en-IN" sz="1600" dirty="0">
                <a:latin typeface="Myriad Pro" panose="020B0503030403020204" pitchFamily="34" charset="0"/>
              </a:rPr>
              <a:t>if anyone is seriously ill or their life is at risk. </a:t>
            </a:r>
          </a:p>
          <a:p>
            <a:endParaRPr lang="en-IN" sz="1600" dirty="0">
              <a:latin typeface="Myriad Pro" panose="020B0503030403020204" pitchFamily="34" charset="0"/>
            </a:endParaRPr>
          </a:p>
          <a:p>
            <a:r>
              <a:rPr lang="en-IN" sz="1600" dirty="0">
                <a:latin typeface="Myriad Pro" panose="020B0503030403020204" pitchFamily="34" charset="0"/>
              </a:rPr>
              <a:t>If any team member has helped someone who was taken unwell with a new, continuous cough or a high temperature, they do not need to go home unless they develop symptoms themselves. They should wash their hands thoroughly for 20 seconds after any contact with someone who is unwell with symptoms consistent with coronavirus infection. It is not necessary to close the business or workplace or send any staff home, unless government policy changes. Keep monitoring the government response to coronavirus for further updates. </a:t>
            </a:r>
          </a:p>
          <a:p>
            <a:endParaRPr lang="en-IN" sz="1600" dirty="0">
              <a:latin typeface="Myriad Pro" panose="020B0503030403020204" pitchFamily="34" charset="0"/>
            </a:endParaRPr>
          </a:p>
          <a:p>
            <a:r>
              <a:rPr lang="en-IN" sz="1600" b="1" dirty="0">
                <a:latin typeface="Myriad Pro" panose="020B0503030403020204" pitchFamily="34" charset="0"/>
              </a:rPr>
              <a:t>Implementation</a:t>
            </a:r>
          </a:p>
          <a:p>
            <a:endParaRPr lang="en-IN" sz="1600" b="1" dirty="0">
              <a:latin typeface="Myriad Pro" panose="020B0503030403020204" pitchFamily="34" charset="0"/>
            </a:endParaRPr>
          </a:p>
          <a:p>
            <a:pPr marL="285750" indent="-285750">
              <a:buFont typeface="Arial" panose="020B0604020202020204" pitchFamily="34" charset="0"/>
              <a:buChar char="•"/>
            </a:pPr>
            <a:r>
              <a:rPr lang="en-IN" sz="1600" dirty="0">
                <a:latin typeface="Myriad Pro" panose="020B0503030403020204" pitchFamily="34" charset="0"/>
              </a:rPr>
              <a:t>regular and visible written or verbal communication of the government messages. </a:t>
            </a:r>
          </a:p>
          <a:p>
            <a:pPr marL="285750" indent="-285750">
              <a:buFont typeface="Arial" panose="020B0604020202020204" pitchFamily="34" charset="0"/>
              <a:buChar char="•"/>
            </a:pPr>
            <a:r>
              <a:rPr lang="en-IN" sz="1600" dirty="0">
                <a:latin typeface="Myriad Pro" panose="020B0503030403020204" pitchFamily="34" charset="0"/>
              </a:rPr>
              <a:t>frequent reminders using the following: </a:t>
            </a:r>
          </a:p>
          <a:p>
            <a:pPr marL="742950" lvl="1" indent="-285750">
              <a:buFont typeface="Wingdings" panose="05000000000000000000" pitchFamily="2" charset="2"/>
              <a:buChar char="ü"/>
            </a:pPr>
            <a:r>
              <a:rPr lang="en-IN" sz="1600" dirty="0">
                <a:latin typeface="Myriad Pro" panose="020B0503030403020204" pitchFamily="34" charset="0"/>
              </a:rPr>
              <a:t>additional signage to ask staff not to turn up for work if they have symptoms. </a:t>
            </a:r>
          </a:p>
          <a:p>
            <a:pPr marL="742950" lvl="1" indent="-285750">
              <a:buFont typeface="Wingdings" panose="05000000000000000000" pitchFamily="2" charset="2"/>
              <a:buChar char="ü"/>
            </a:pPr>
            <a:r>
              <a:rPr lang="en-IN" sz="1600" dirty="0">
                <a:latin typeface="Myriad Pro" panose="020B0503030403020204" pitchFamily="34" charset="0"/>
              </a:rPr>
              <a:t>written communication. </a:t>
            </a:r>
          </a:p>
          <a:p>
            <a:pPr marL="742950" lvl="1" indent="-285750">
              <a:buFont typeface="Wingdings" panose="05000000000000000000" pitchFamily="2" charset="2"/>
              <a:buChar char="ü"/>
            </a:pPr>
            <a:r>
              <a:rPr lang="en-IN" sz="1600" dirty="0">
                <a:latin typeface="Myriad Pro" panose="020B0503030403020204" pitchFamily="34" charset="0"/>
              </a:rPr>
              <a:t>posters and signage. </a:t>
            </a:r>
          </a:p>
          <a:p>
            <a:pPr marL="742950" lvl="1" indent="-285750">
              <a:buFont typeface="Wingdings" panose="05000000000000000000" pitchFamily="2" charset="2"/>
              <a:buChar char="ü"/>
            </a:pPr>
            <a:r>
              <a:rPr lang="en-IN" sz="1600" dirty="0">
                <a:latin typeface="Myriad Pro" panose="020B0503030403020204" pitchFamily="34" charset="0"/>
              </a:rPr>
              <a:t>regular messages to all warehouse staff via noticeboard</a:t>
            </a:r>
          </a:p>
          <a:p>
            <a:pPr marL="742950" lvl="1" indent="-285750">
              <a:buFont typeface="Wingdings" panose="05000000000000000000" pitchFamily="2" charset="2"/>
              <a:buChar char="ü"/>
            </a:pPr>
            <a:r>
              <a:rPr lang="en-IN" sz="1600" dirty="0">
                <a:latin typeface="Myriad Pro" panose="020B0503030403020204" pitchFamily="34" charset="0"/>
              </a:rPr>
              <a:t>regular daily hurdle to update/status check on every team member.</a:t>
            </a:r>
          </a:p>
        </p:txBody>
      </p:sp>
      <p:sp>
        <p:nvSpPr>
          <p:cNvPr id="8" name="Rectangle 7">
            <a:extLst>
              <a:ext uri="{FF2B5EF4-FFF2-40B4-BE49-F238E27FC236}">
                <a16:creationId xmlns:a16="http://schemas.microsoft.com/office/drawing/2014/main" id="{74F9AD78-853C-4842-BB71-1E520FC60D47}"/>
              </a:ext>
            </a:extLst>
          </p:cNvPr>
          <p:cNvSpPr/>
          <p:nvPr/>
        </p:nvSpPr>
        <p:spPr>
          <a:xfrm>
            <a:off x="9097992" y="6498892"/>
            <a:ext cx="6096000" cy="415498"/>
          </a:xfrm>
          <a:prstGeom prst="rect">
            <a:avLst/>
          </a:prstGeom>
        </p:spPr>
        <p:txBody>
          <a:bodyPr>
            <a:spAutoFit/>
          </a:bodyPr>
          <a:lstStyle/>
          <a:p>
            <a:r>
              <a:rPr lang="en-US" sz="1050" b="1" dirty="0">
                <a:solidFill>
                  <a:schemeClr val="bg1"/>
                </a:solidFill>
                <a:latin typeface="Myriad Pro" panose="020B0503030403020204" pitchFamily="34" charset="0"/>
                <a:cs typeface="Arial" panose="020B0604020202020204" pitchFamily="34" charset="0"/>
              </a:rPr>
              <a:t>guidance on preparing workplace for COVID-19 </a:t>
            </a:r>
            <a:br>
              <a:rPr lang="en-US" sz="1050" b="1" dirty="0">
                <a:solidFill>
                  <a:schemeClr val="bg1"/>
                </a:solidFill>
                <a:latin typeface="Myriad Pro" panose="020B0503030403020204" pitchFamily="34" charset="0"/>
                <a:cs typeface="Arial" panose="020B0604020202020204" pitchFamily="34" charset="0"/>
              </a:rPr>
            </a:br>
            <a:endParaRPr lang="en-IN" sz="1050" dirty="0"/>
          </a:p>
        </p:txBody>
      </p:sp>
    </p:spTree>
    <p:extLst>
      <p:ext uri="{BB962C8B-B14F-4D97-AF65-F5344CB8AC3E}">
        <p14:creationId xmlns:p14="http://schemas.microsoft.com/office/powerpoint/2010/main" val="1734552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Covid-19 implementation practices</a:t>
            </a:r>
            <a:br>
              <a:rPr lang="en-US" sz="1200" b="1" dirty="0">
                <a:solidFill>
                  <a:schemeClr val="bg1"/>
                </a:solidFill>
                <a:latin typeface="Myriad Pro" panose="020B0503030403020204" pitchFamily="34" charset="0"/>
                <a:cs typeface="Arial" panose="020B0604020202020204" pitchFamily="34" charset="0"/>
              </a:rPr>
            </a:br>
            <a:r>
              <a:rPr lang="en-IN" sz="1000" b="1" spc="113" dirty="0">
                <a:solidFill>
                  <a:schemeClr val="bg1">
                    <a:lumMod val="65000"/>
                  </a:schemeClr>
                </a:solidFill>
                <a:latin typeface="Myriad Pro" panose="020B0503030403020204" pitchFamily="34" charset="0"/>
                <a:cs typeface="Arial" panose="020B0604020202020204" pitchFamily="34" charset="0"/>
              </a:rPr>
              <a:t>implement workplace controls</a:t>
            </a: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40260" y="692988"/>
            <a:ext cx="11852691" cy="5755422"/>
          </a:xfrm>
          <a:prstGeom prst="rect">
            <a:avLst/>
          </a:prstGeom>
          <a:noFill/>
        </p:spPr>
        <p:txBody>
          <a:bodyPr wrap="square" rtlCol="0">
            <a:spAutoFit/>
          </a:bodyPr>
          <a:lstStyle/>
          <a:p>
            <a:pPr marL="742950" lvl="1" indent="-285750">
              <a:buFont typeface="Arial" panose="020B0604020202020204" pitchFamily="34" charset="0"/>
              <a:buChar char="•"/>
            </a:pPr>
            <a:r>
              <a:rPr lang="en-IN" sz="1600" b="1" dirty="0"/>
              <a:t>engineering controls </a:t>
            </a:r>
          </a:p>
          <a:p>
            <a:pPr marL="1200150" lvl="2" indent="-285750">
              <a:buFont typeface="Arial" panose="020B0604020202020204" pitchFamily="34" charset="0"/>
              <a:buChar char="•"/>
            </a:pPr>
            <a:r>
              <a:rPr lang="en-IN" sz="1600" dirty="0"/>
              <a:t>increasing ventilation rates in the work environment. </a:t>
            </a:r>
          </a:p>
          <a:p>
            <a:pPr marL="1200150" lvl="2" indent="-285750">
              <a:buFont typeface="Arial" panose="020B0604020202020204" pitchFamily="34" charset="0"/>
              <a:buChar char="•"/>
            </a:pPr>
            <a:r>
              <a:rPr lang="en-IN" sz="1600" dirty="0"/>
              <a:t>installing physical barriers, wherever required </a:t>
            </a:r>
          </a:p>
          <a:p>
            <a:pPr marL="742950" lvl="1" indent="-285750">
              <a:buFont typeface="Arial" panose="020B0604020202020204" pitchFamily="34" charset="0"/>
              <a:buChar char="•"/>
            </a:pPr>
            <a:r>
              <a:rPr lang="en-IN" sz="1600" b="1" dirty="0"/>
              <a:t>administrative controls </a:t>
            </a:r>
          </a:p>
          <a:p>
            <a:pPr marL="1200150" lvl="2" indent="-285750">
              <a:buFont typeface="Arial" panose="020B0604020202020204" pitchFamily="34" charset="0"/>
              <a:buChar char="•"/>
            </a:pPr>
            <a:r>
              <a:rPr lang="en-IN" sz="1600" dirty="0"/>
              <a:t>encouraging sick workers to stay at home. </a:t>
            </a:r>
          </a:p>
          <a:p>
            <a:pPr marL="1200150" lvl="2" indent="-285750">
              <a:buFont typeface="Arial" panose="020B0604020202020204" pitchFamily="34" charset="0"/>
              <a:buChar char="•"/>
            </a:pPr>
            <a:r>
              <a:rPr lang="en-IN" sz="1600" dirty="0"/>
              <a:t>minimizing contact among workers, clients, and customers</a:t>
            </a:r>
          </a:p>
          <a:p>
            <a:pPr marL="1200150" lvl="2" indent="-285750">
              <a:buFont typeface="Arial" panose="020B0604020202020204" pitchFamily="34" charset="0"/>
              <a:buChar char="•"/>
            </a:pPr>
            <a:r>
              <a:rPr lang="en-IN" sz="1600" dirty="0"/>
              <a:t>alternating days or extra shifts that reduce the total number of employees in a facility at a given time</a:t>
            </a:r>
          </a:p>
          <a:p>
            <a:pPr marL="1200150" lvl="2" indent="-285750">
              <a:buFont typeface="Arial" panose="020B0604020202020204" pitchFamily="34" charset="0"/>
              <a:buChar char="•"/>
            </a:pPr>
            <a:r>
              <a:rPr lang="en-IN" sz="1600" dirty="0"/>
              <a:t>discontinuing nonessential travel to locations with ongoing COVID-19 outbreaks. </a:t>
            </a:r>
          </a:p>
          <a:p>
            <a:pPr marL="1200150" lvl="2" indent="-285750">
              <a:buFont typeface="Arial" panose="020B0604020202020204" pitchFamily="34" charset="0"/>
              <a:buChar char="•"/>
            </a:pPr>
            <a:r>
              <a:rPr lang="en-IN" sz="1600" dirty="0"/>
              <a:t>providing workers with up-to-date education and training on COVID-19 risk factors and protective behaviours (e.g., cough etiquette and care of PPE). </a:t>
            </a:r>
          </a:p>
          <a:p>
            <a:pPr marL="1200150" lvl="2" indent="-285750">
              <a:buFont typeface="Arial" panose="020B0604020202020204" pitchFamily="34" charset="0"/>
              <a:buChar char="•"/>
            </a:pPr>
            <a:r>
              <a:rPr lang="en-IN" sz="1600" dirty="0"/>
              <a:t>training workers who need to use protecting clothing and equipment how to put it on, use/wear it, and take it off correctly, including in the context of their current and potential duties. </a:t>
            </a:r>
          </a:p>
          <a:p>
            <a:pPr marL="1200150" lvl="2" indent="-285750">
              <a:buFont typeface="Arial" panose="020B0604020202020204" pitchFamily="34" charset="0"/>
              <a:buChar char="•"/>
            </a:pPr>
            <a:r>
              <a:rPr lang="en-IN" sz="1600" dirty="0"/>
              <a:t>providing resources and a work environment that promotes personal hygiene. For example, provide tissues, no-touch trash cans, hand soap, alcohol-based hand rubs containing at least 60 percent alcohol, disinfectants, and disposable towels for workers to clean their work surfaces. </a:t>
            </a:r>
          </a:p>
          <a:p>
            <a:pPr marL="1200150" lvl="2" indent="-285750">
              <a:buFont typeface="Arial" panose="020B0604020202020204" pitchFamily="34" charset="0"/>
              <a:buChar char="•"/>
            </a:pPr>
            <a:r>
              <a:rPr lang="en-IN" sz="1600" dirty="0"/>
              <a:t>requiring regular hand washing or using of alcohol-based hand rubs. </a:t>
            </a:r>
          </a:p>
          <a:p>
            <a:pPr marL="742950" lvl="1" indent="-285750">
              <a:buFont typeface="Arial" panose="020B0604020202020204" pitchFamily="34" charset="0"/>
              <a:buChar char="•"/>
            </a:pPr>
            <a:r>
              <a:rPr lang="en-IN" sz="1600" b="1" dirty="0"/>
              <a:t>personal protective equipment</a:t>
            </a:r>
          </a:p>
          <a:p>
            <a:pPr marL="1200150" lvl="2" indent="-285750">
              <a:buFont typeface="Arial" panose="020B0604020202020204" pitchFamily="34" charset="0"/>
              <a:buChar char="•"/>
            </a:pPr>
            <a:r>
              <a:rPr lang="en-IN" sz="1600" dirty="0"/>
              <a:t>consider factors such as function, fit, ability to decontaminate, disposal, and cost. </a:t>
            </a:r>
          </a:p>
          <a:p>
            <a:pPr marL="1200150" lvl="2" indent="-285750">
              <a:buFont typeface="Arial" panose="020B0604020202020204" pitchFamily="34" charset="0"/>
              <a:buChar char="•"/>
            </a:pPr>
            <a:r>
              <a:rPr lang="en-IN" sz="1600" dirty="0"/>
              <a:t>properly fitted and periodically refitted, as applicable </a:t>
            </a:r>
          </a:p>
          <a:p>
            <a:pPr marL="1200150" lvl="2" indent="-285750">
              <a:buFont typeface="Arial" panose="020B0604020202020204" pitchFamily="34" charset="0"/>
              <a:buChar char="•"/>
            </a:pPr>
            <a:r>
              <a:rPr lang="en-IN" sz="1600" dirty="0"/>
              <a:t>consistently and properly worn when required. </a:t>
            </a:r>
          </a:p>
          <a:p>
            <a:pPr marL="1200150" lvl="2" indent="-285750">
              <a:buFont typeface="Arial" panose="020B0604020202020204" pitchFamily="34" charset="0"/>
              <a:buChar char="•"/>
            </a:pPr>
            <a:r>
              <a:rPr lang="en-IN" sz="1600" dirty="0"/>
              <a:t>regularly inspected, maintained, and replaced, as necessary. </a:t>
            </a:r>
          </a:p>
          <a:p>
            <a:pPr marL="1200150" lvl="2" indent="-285750">
              <a:buFont typeface="Arial" panose="020B0604020202020204" pitchFamily="34" charset="0"/>
              <a:buChar char="•"/>
            </a:pPr>
            <a:r>
              <a:rPr lang="en-IN" sz="1600" dirty="0"/>
              <a:t>properly removed, cleaned, and stored or disposed of, as applicable, to avoid contamination of self, others, or the environment. </a:t>
            </a:r>
          </a:p>
        </p:txBody>
      </p:sp>
    </p:spTree>
    <p:extLst>
      <p:ext uri="{BB962C8B-B14F-4D97-AF65-F5344CB8AC3E}">
        <p14:creationId xmlns:p14="http://schemas.microsoft.com/office/powerpoint/2010/main" val="236755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Covid-19 implementation practices</a:t>
            </a:r>
            <a:br>
              <a:rPr lang="en-US" sz="1200" b="1" dirty="0">
                <a:solidFill>
                  <a:schemeClr val="bg1"/>
                </a:solidFill>
                <a:latin typeface="Myriad Pro" panose="020B0503030403020204" pitchFamily="34" charset="0"/>
                <a:cs typeface="Arial" panose="020B0604020202020204" pitchFamily="34" charset="0"/>
              </a:rPr>
            </a:br>
            <a:r>
              <a:rPr lang="en-US" sz="1000" spc="113" dirty="0">
                <a:solidFill>
                  <a:schemeClr val="bg1">
                    <a:lumMod val="65000"/>
                  </a:schemeClr>
                </a:solidFill>
                <a:latin typeface="Myriad Pro" panose="020B0503030403020204" pitchFamily="34" charset="0"/>
              </a:rPr>
              <a:t>disease preparedness and response plan</a:t>
            </a:r>
            <a:endParaRPr lang="en-IN" sz="1000" spc="113" dirty="0">
              <a:solidFill>
                <a:schemeClr val="bg1">
                  <a:lumMod val="65000"/>
                </a:schemeClr>
              </a:solidFill>
              <a:latin typeface="Poppins Light" pitchFamily="2" charset="77"/>
            </a:endParaRP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50498"/>
            <a:ext cx="11852691" cy="5755422"/>
          </a:xfrm>
          <a:prstGeom prst="rect">
            <a:avLst/>
          </a:prstGeom>
          <a:noFill/>
        </p:spPr>
        <p:txBody>
          <a:bodyPr wrap="square" rtlCol="0">
            <a:spAutoFit/>
          </a:bodyPr>
          <a:lstStyle/>
          <a:p>
            <a:pPr marL="285750" indent="-285750">
              <a:buFont typeface="Arial" panose="020B0604020202020204" pitchFamily="34" charset="0"/>
              <a:buChar char="•"/>
            </a:pPr>
            <a:r>
              <a:rPr lang="en-IN" sz="1600" dirty="0"/>
              <a:t>stay abreast of guidance from government and health agencies &amp; consider how to incorporate those recommendations and resources into workplace-specific plans. </a:t>
            </a:r>
          </a:p>
          <a:p>
            <a:pPr marL="285750" indent="-285750">
              <a:buFont typeface="Arial" panose="020B0604020202020204" pitchFamily="34" charset="0"/>
              <a:buChar char="•"/>
            </a:pPr>
            <a:r>
              <a:rPr lang="en-IN" sz="1600" dirty="0"/>
              <a:t>plans should consider and address the level(s) of risk associated with various worksites and job tasks workers perform at those sites. Such considerations may include: </a:t>
            </a:r>
          </a:p>
          <a:p>
            <a:pPr marL="742950" lvl="1" indent="-285750">
              <a:buFont typeface="Arial" panose="020B0604020202020204" pitchFamily="34" charset="0"/>
              <a:buChar char="•"/>
            </a:pPr>
            <a:r>
              <a:rPr lang="en-IN" sz="1600" dirty="0"/>
              <a:t>Where, how, and to what sources might workers be exposed</a:t>
            </a:r>
          </a:p>
          <a:p>
            <a:pPr marL="1200150" lvl="2" indent="-285750">
              <a:buFont typeface="Arial" panose="020B0604020202020204" pitchFamily="34" charset="0"/>
              <a:buChar char="•"/>
            </a:pPr>
            <a:r>
              <a:rPr lang="en-IN" sz="1600" dirty="0"/>
              <a:t>the general public, customers, and co-workers</a:t>
            </a:r>
          </a:p>
          <a:p>
            <a:pPr marL="1200150" lvl="2" indent="-285750">
              <a:buFont typeface="Arial" panose="020B0604020202020204" pitchFamily="34" charset="0"/>
              <a:buChar char="•"/>
            </a:pPr>
            <a:r>
              <a:rPr lang="en-IN" sz="1600" dirty="0"/>
              <a:t>sick individuals or those at particularly high risk of infection</a:t>
            </a:r>
          </a:p>
          <a:p>
            <a:pPr marL="742950" lvl="1" indent="-285750">
              <a:buFont typeface="Arial" panose="020B0604020202020204" pitchFamily="34" charset="0"/>
              <a:buChar char="•"/>
            </a:pPr>
            <a:r>
              <a:rPr lang="en-IN" sz="1600" dirty="0"/>
              <a:t>non-occupational risk factors at home and in community settings.</a:t>
            </a:r>
          </a:p>
          <a:p>
            <a:pPr marL="742950" lvl="1" indent="-285750">
              <a:buFont typeface="Arial" panose="020B0604020202020204" pitchFamily="34" charset="0"/>
              <a:buChar char="•"/>
            </a:pPr>
            <a:r>
              <a:rPr lang="en-IN" sz="1600" dirty="0"/>
              <a:t>Workers’ individual risk factors (e.g., older age; presence of chronic medical conditions, including immunocompromising conditions; pregnancy). </a:t>
            </a:r>
          </a:p>
          <a:p>
            <a:pPr marL="742950" lvl="1" indent="-285750">
              <a:buFont typeface="Arial" panose="020B0604020202020204" pitchFamily="34" charset="0"/>
              <a:buChar char="•"/>
            </a:pPr>
            <a:r>
              <a:rPr lang="en-IN" sz="1600" dirty="0"/>
              <a:t>Controls necessary to address those risks. </a:t>
            </a:r>
          </a:p>
          <a:p>
            <a:pPr marL="285750" lvl="1" indent="-285750">
              <a:buFont typeface="Arial" panose="020B0604020202020204" pitchFamily="34" charset="0"/>
              <a:buChar char="•"/>
            </a:pPr>
            <a:r>
              <a:rPr lang="en-IN" sz="1600" dirty="0"/>
              <a:t>follow govt guidelines / recommendations regarding development of contingency plans for situations that may arise as a result of outbreaks, such as: </a:t>
            </a:r>
          </a:p>
          <a:p>
            <a:pPr marL="742950" lvl="2" indent="-285750">
              <a:buFont typeface="Arial" panose="020B0604020202020204" pitchFamily="34" charset="0"/>
              <a:buChar char="•"/>
            </a:pPr>
            <a:r>
              <a:rPr lang="en-IN" sz="1600" dirty="0"/>
              <a:t>increased rates of worker absenteeism. </a:t>
            </a:r>
          </a:p>
          <a:p>
            <a:pPr marL="742950" lvl="2" indent="-285750">
              <a:buFont typeface="Arial" panose="020B0604020202020204" pitchFamily="34" charset="0"/>
              <a:buChar char="•"/>
            </a:pPr>
            <a:r>
              <a:rPr lang="en-IN" sz="1600" dirty="0"/>
              <a:t>the need for social distancing, staggered work shifts, downsizing operations, delivering services remotely, and other exposure-reducing measures. </a:t>
            </a:r>
          </a:p>
          <a:p>
            <a:pPr marL="742950" lvl="2" indent="-285750">
              <a:buFont typeface="Arial" panose="020B0604020202020204" pitchFamily="34" charset="0"/>
              <a:buChar char="•"/>
            </a:pPr>
            <a:r>
              <a:rPr lang="en-IN" sz="1600" dirty="0"/>
              <a:t>options for conducting essential operations with a reduced workforce, including cross-training workers across different jobs in order to continue operations or deliver surge services. </a:t>
            </a:r>
          </a:p>
          <a:p>
            <a:pPr marL="742950" lvl="2" indent="-285750">
              <a:buFont typeface="Arial" panose="020B0604020202020204" pitchFamily="34" charset="0"/>
              <a:buChar char="•"/>
            </a:pPr>
            <a:r>
              <a:rPr lang="en-IN" sz="1600" dirty="0"/>
              <a:t>interrupted supply chains or delayed deliveries. </a:t>
            </a:r>
          </a:p>
          <a:p>
            <a:pPr marL="742950" lvl="1" indent="-285750">
              <a:buFont typeface="Arial" panose="020B0604020202020204" pitchFamily="34" charset="0"/>
              <a:buChar char="•"/>
            </a:pPr>
            <a:endParaRPr lang="en-IN" sz="1600" dirty="0"/>
          </a:p>
          <a:p>
            <a:pPr marL="742950" lvl="1" indent="-285750">
              <a:buFont typeface="Arial" panose="020B0604020202020204" pitchFamily="34" charset="0"/>
              <a:buChar char="•"/>
            </a:pPr>
            <a:endParaRPr lang="en-IN" sz="1600" dirty="0"/>
          </a:p>
          <a:p>
            <a:pPr marL="742950" lvl="1" indent="-285750">
              <a:buFont typeface="Arial" panose="020B0604020202020204" pitchFamily="34" charset="0"/>
              <a:buChar char="•"/>
            </a:pPr>
            <a:endParaRPr lang="en-IN" sz="1600" dirty="0"/>
          </a:p>
          <a:p>
            <a:pPr marL="742950" lvl="1" indent="-285750">
              <a:buFont typeface="Arial" panose="020B0604020202020204" pitchFamily="34" charset="0"/>
              <a:buChar char="•"/>
            </a:pPr>
            <a:endParaRPr lang="en-IN" sz="1600" dirty="0"/>
          </a:p>
        </p:txBody>
      </p:sp>
    </p:spTree>
    <p:extLst>
      <p:ext uri="{BB962C8B-B14F-4D97-AF65-F5344CB8AC3E}">
        <p14:creationId xmlns:p14="http://schemas.microsoft.com/office/powerpoint/2010/main" val="3363820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5F7A5-8E2C-4A4D-B0E4-98612720A39E}"/>
              </a:ext>
            </a:extLst>
          </p:cNvPr>
          <p:cNvSpPr>
            <a:spLocks noGrp="1"/>
          </p:cNvSpPr>
          <p:nvPr>
            <p:ph type="title"/>
          </p:nvPr>
        </p:nvSpPr>
        <p:spPr>
          <a:xfrm>
            <a:off x="97765" y="54574"/>
            <a:ext cx="11455880" cy="514769"/>
          </a:xfrm>
        </p:spPr>
        <p:txBody>
          <a:bodyPr>
            <a:normAutofit/>
          </a:bodyPr>
          <a:lstStyle/>
          <a:p>
            <a:r>
              <a:rPr lang="en-US" sz="1200" b="1" dirty="0">
                <a:solidFill>
                  <a:schemeClr val="bg1"/>
                </a:solidFill>
                <a:latin typeface="Myriad Pro" panose="020B0503030403020204" pitchFamily="34" charset="0"/>
                <a:cs typeface="Arial" panose="020B0604020202020204" pitchFamily="34" charset="0"/>
              </a:rPr>
              <a:t>Covid-19 implementation practices</a:t>
            </a:r>
            <a:br>
              <a:rPr lang="en-US" sz="1200" b="1" dirty="0">
                <a:solidFill>
                  <a:schemeClr val="bg1"/>
                </a:solidFill>
                <a:latin typeface="Myriad Pro" panose="020B0503030403020204" pitchFamily="34" charset="0"/>
                <a:cs typeface="Arial" panose="020B0604020202020204" pitchFamily="34" charset="0"/>
              </a:rPr>
            </a:br>
            <a:r>
              <a:rPr lang="en-IN" sz="1000" spc="113" dirty="0">
                <a:solidFill>
                  <a:schemeClr val="bg1">
                    <a:lumMod val="65000"/>
                  </a:schemeClr>
                </a:solidFill>
                <a:latin typeface="Myriad Pro" panose="020B0503030403020204" pitchFamily="34" charset="0"/>
              </a:rPr>
              <a:t>basic infection prevention measures </a:t>
            </a:r>
            <a:endParaRPr lang="en-IN" sz="1000" spc="113" dirty="0">
              <a:solidFill>
                <a:schemeClr val="bg1">
                  <a:lumMod val="65000"/>
                </a:schemeClr>
              </a:solidFill>
              <a:latin typeface="Poppins Light" pitchFamily="2" charset="77"/>
            </a:endParaRPr>
          </a:p>
        </p:txBody>
      </p:sp>
      <p:sp>
        <p:nvSpPr>
          <p:cNvPr id="4" name="Rectangle 3">
            <a:extLst>
              <a:ext uri="{FF2B5EF4-FFF2-40B4-BE49-F238E27FC236}">
                <a16:creationId xmlns:a16="http://schemas.microsoft.com/office/drawing/2014/main" id="{149E8439-3C8C-4DE5-AE82-FE6AE260ED91}"/>
              </a:ext>
            </a:extLst>
          </p:cNvPr>
          <p:cNvSpPr/>
          <p:nvPr/>
        </p:nvSpPr>
        <p:spPr>
          <a:xfrm>
            <a:off x="0" y="569343"/>
            <a:ext cx="12192000" cy="5750943"/>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r>
              <a:rPr lang="en-IN" dirty="0">
                <a:solidFill>
                  <a:schemeClr val="tx2"/>
                </a:solidFill>
              </a:rPr>
              <a:t>        </a:t>
            </a:r>
            <a:endParaRPr lang="en-IN" sz="2400" dirty="0">
              <a:solidFill>
                <a:schemeClr val="tx2"/>
              </a:solidFill>
              <a:latin typeface="Arial"/>
            </a:endParaRPr>
          </a:p>
        </p:txBody>
      </p:sp>
      <p:sp>
        <p:nvSpPr>
          <p:cNvPr id="7" name="TextBox 6">
            <a:extLst>
              <a:ext uri="{FF2B5EF4-FFF2-40B4-BE49-F238E27FC236}">
                <a16:creationId xmlns:a16="http://schemas.microsoft.com/office/drawing/2014/main" id="{2B8CCEB9-618D-42CE-A90C-283907E7FB2F}"/>
              </a:ext>
            </a:extLst>
          </p:cNvPr>
          <p:cNvSpPr txBox="1"/>
          <p:nvPr/>
        </p:nvSpPr>
        <p:spPr>
          <a:xfrm>
            <a:off x="-51755" y="750498"/>
            <a:ext cx="11852691" cy="3293209"/>
          </a:xfrm>
          <a:prstGeom prst="rect">
            <a:avLst/>
          </a:prstGeom>
          <a:noFill/>
        </p:spPr>
        <p:txBody>
          <a:bodyPr wrap="square" rtlCol="0">
            <a:spAutoFit/>
          </a:bodyPr>
          <a:lstStyle/>
          <a:p>
            <a:pPr marL="742950" lvl="1" indent="-285750">
              <a:buFont typeface="Arial" panose="020B0604020202020204" pitchFamily="34" charset="0"/>
              <a:buChar char="•"/>
            </a:pPr>
            <a:r>
              <a:rPr lang="en-IN" sz="1600" dirty="0"/>
              <a:t>promote frequent and thorough hand washing, including by providing workers, customers, and worksite visitors with a place to wash their hands. If soap and running water are not immediately available, provide alcohol-based hand rubs containing at least 60% alcohol. </a:t>
            </a:r>
          </a:p>
          <a:p>
            <a:pPr marL="742950" lvl="1" indent="-285750">
              <a:buFont typeface="Arial" panose="020B0604020202020204" pitchFamily="34" charset="0"/>
              <a:buChar char="•"/>
            </a:pPr>
            <a:r>
              <a:rPr lang="en-IN" sz="1600" dirty="0"/>
              <a:t>encourage workers to stay home if they are sick. </a:t>
            </a:r>
          </a:p>
          <a:p>
            <a:pPr marL="742950" lvl="1" indent="-285750">
              <a:buFont typeface="Arial" panose="020B0604020202020204" pitchFamily="34" charset="0"/>
              <a:buChar char="•"/>
            </a:pPr>
            <a:r>
              <a:rPr lang="en-IN" sz="1600" dirty="0"/>
              <a:t>encourage respiratory etiquette, including covering coughs and sneezes. </a:t>
            </a:r>
          </a:p>
          <a:p>
            <a:pPr marL="742950" lvl="1" indent="-285750">
              <a:buFont typeface="Arial" panose="020B0604020202020204" pitchFamily="34" charset="0"/>
              <a:buChar char="•"/>
            </a:pPr>
            <a:r>
              <a:rPr lang="en-IN" sz="1600" dirty="0"/>
              <a:t>provide co-workers &amp; visitors  with tissues and trash receptacles. </a:t>
            </a:r>
          </a:p>
          <a:p>
            <a:pPr marL="742950" lvl="1" indent="-285750">
              <a:buFont typeface="Arial" panose="020B0604020202020204" pitchFamily="34" charset="0"/>
              <a:buChar char="•"/>
            </a:pPr>
            <a:r>
              <a:rPr lang="en-IN" sz="1600" dirty="0"/>
              <a:t>employers should explore whether they can establish policies and practices, such as flexible work hours (e.g., staggered shifts), to increase the physical distance among employees</a:t>
            </a:r>
          </a:p>
          <a:p>
            <a:pPr marL="742950" lvl="1" indent="-285750">
              <a:buFont typeface="Arial" panose="020B0604020202020204" pitchFamily="34" charset="0"/>
              <a:buChar char="•"/>
            </a:pPr>
            <a:r>
              <a:rPr lang="en-IN" sz="1600" dirty="0"/>
              <a:t>discourage workers from using other workers’ phones, desks, offices, or other work tools and equipment, when possible. </a:t>
            </a:r>
          </a:p>
          <a:p>
            <a:pPr marL="742950" lvl="1" indent="-285750">
              <a:buFont typeface="Arial" panose="020B0604020202020204" pitchFamily="34" charset="0"/>
              <a:buChar char="•"/>
            </a:pPr>
            <a:r>
              <a:rPr lang="en-IN" sz="1600" dirty="0"/>
              <a:t>maintain regular housekeeping practices, including routine cleaning and disinfecting of surfaces, equipment, and other elements of the work environment. </a:t>
            </a:r>
          </a:p>
          <a:p>
            <a:pPr marL="742950" lvl="1" indent="-285750">
              <a:buFont typeface="Arial" panose="020B0604020202020204" pitchFamily="34" charset="0"/>
              <a:buChar char="•"/>
            </a:pPr>
            <a:endParaRPr lang="en-IN" sz="1600" dirty="0"/>
          </a:p>
          <a:p>
            <a:pPr marL="742950" lvl="1" indent="-285750">
              <a:buFont typeface="Arial" panose="020B0604020202020204" pitchFamily="34" charset="0"/>
              <a:buChar char="•"/>
            </a:pPr>
            <a:endParaRPr lang="en-IN" sz="1600" dirty="0"/>
          </a:p>
        </p:txBody>
      </p:sp>
      <p:sp>
        <p:nvSpPr>
          <p:cNvPr id="5" name="Rectangle 4">
            <a:extLst>
              <a:ext uri="{FF2B5EF4-FFF2-40B4-BE49-F238E27FC236}">
                <a16:creationId xmlns:a16="http://schemas.microsoft.com/office/drawing/2014/main" id="{EB943AAD-3B5D-4C69-9E30-CC0F77273F00}"/>
              </a:ext>
            </a:extLst>
          </p:cNvPr>
          <p:cNvSpPr/>
          <p:nvPr/>
        </p:nvSpPr>
        <p:spPr>
          <a:xfrm>
            <a:off x="9097992" y="6498892"/>
            <a:ext cx="6096000" cy="415498"/>
          </a:xfrm>
          <a:prstGeom prst="rect">
            <a:avLst/>
          </a:prstGeom>
        </p:spPr>
        <p:txBody>
          <a:bodyPr>
            <a:spAutoFit/>
          </a:bodyPr>
          <a:lstStyle/>
          <a:p>
            <a:r>
              <a:rPr lang="en-US" sz="1050" b="1" dirty="0">
                <a:solidFill>
                  <a:schemeClr val="bg1"/>
                </a:solidFill>
                <a:latin typeface="Myriad Pro" panose="020B0503030403020204" pitchFamily="34" charset="0"/>
                <a:cs typeface="Arial" panose="020B0604020202020204" pitchFamily="34" charset="0"/>
              </a:rPr>
              <a:t>guidance on preparing workplace for COVID-19 </a:t>
            </a:r>
            <a:br>
              <a:rPr lang="en-US" sz="1050" b="1" dirty="0">
                <a:solidFill>
                  <a:schemeClr val="bg1"/>
                </a:solidFill>
                <a:latin typeface="Myriad Pro" panose="020B0503030403020204" pitchFamily="34" charset="0"/>
                <a:cs typeface="Arial" panose="020B0604020202020204" pitchFamily="34" charset="0"/>
              </a:rPr>
            </a:br>
            <a:endParaRPr lang="en-IN" sz="1050" dirty="0"/>
          </a:p>
        </p:txBody>
      </p:sp>
    </p:spTree>
    <p:extLst>
      <p:ext uri="{BB962C8B-B14F-4D97-AF65-F5344CB8AC3E}">
        <p14:creationId xmlns:p14="http://schemas.microsoft.com/office/powerpoint/2010/main" val="1829847807"/>
      </p:ext>
    </p:extLst>
  </p:cSld>
  <p:clrMapOvr>
    <a:masterClrMapping/>
  </p:clrMapOvr>
</p:sld>
</file>

<file path=ppt/theme/theme1.xml><?xml version="1.0" encoding="utf-8"?>
<a:theme xmlns:a="http://schemas.openxmlformats.org/drawingml/2006/main" name="Holisol Brand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nsite_template_qifYf.potx" id="{994DB1F0-7DB4-47B2-81EA-B913D4CDA368}" vid="{44F95FB3-A0B6-4F42-B71A-2E13759F1C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12656</TotalTime>
  <Words>2077</Words>
  <Application>Microsoft Office PowerPoint</Application>
  <PresentationFormat>Widescreen</PresentationFormat>
  <Paragraphs>151</Paragraphs>
  <Slides>11</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11</vt:i4>
      </vt:variant>
    </vt:vector>
  </HeadingPairs>
  <TitlesOfParts>
    <vt:vector size="22" baseType="lpstr">
      <vt:lpstr>Arial</vt:lpstr>
      <vt:lpstr>Arial Black</vt:lpstr>
      <vt:lpstr>Calibri</vt:lpstr>
      <vt:lpstr>Calibri Light</vt:lpstr>
      <vt:lpstr>Montserrat Light</vt:lpstr>
      <vt:lpstr>Montserrat SemiBold</vt:lpstr>
      <vt:lpstr>Myriad Pro</vt:lpstr>
      <vt:lpstr>Poppins Light</vt:lpstr>
      <vt:lpstr>Wingdings</vt:lpstr>
      <vt:lpstr>Holisol Brand template</vt:lpstr>
      <vt:lpstr>Office Theme</vt:lpstr>
      <vt:lpstr>PowerPoint Presentation</vt:lpstr>
      <vt:lpstr>Limiting spread of coronavirus in the workplace social distancing at FCs</vt:lpstr>
      <vt:lpstr>limiting spread of coronavirus in the workplace social distancing at delivery network</vt:lpstr>
      <vt:lpstr>limiting spread of coronavirus in the workplace social distancing in rest areas</vt:lpstr>
      <vt:lpstr>Limiting spread of coronavirus in the workplace good hygiene practices</vt:lpstr>
      <vt:lpstr>managing employee sickness</vt:lpstr>
      <vt:lpstr>Covid-19 implementation practices implement workplace controls</vt:lpstr>
      <vt:lpstr>Covid-19 implementation practices disease preparedness and response plan</vt:lpstr>
      <vt:lpstr>Covid-19 implementation practices basic infection prevention measures </vt:lpstr>
      <vt:lpstr>Covid-19 implementation practices prompt identification and isolation of sick people, if appropriate</vt:lpstr>
      <vt:lpstr>Covid-19 implementation practices communicate about workplace flexibilities and protections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we are doing it ?</dc:title>
  <dc:creator>HSLL-HO-0825</dc:creator>
  <cp:lastModifiedBy>HSLL-HO-0825</cp:lastModifiedBy>
  <cp:revision>130</cp:revision>
  <dcterms:created xsi:type="dcterms:W3CDTF">2019-11-29T12:08:59Z</dcterms:created>
  <dcterms:modified xsi:type="dcterms:W3CDTF">2020-04-18T07:42:55Z</dcterms:modified>
</cp:coreProperties>
</file>